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3" d="100"/>
          <a:sy n="93" d="100"/>
        </p:scale>
        <p:origin x="3306" y="-4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de-DE" sz="1000" dirty="0"/>
              <a:t>Individuelles Sonnenbrillenetui aus RPET Filz mit vollfarbig bedruckter Vorderseite und RPET-Label.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Kühltasche mit Reißverschluss aus Baumwolle mit Aluminiumpolsterung.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Strandball aus PVC mit Fruchtmotiv. Segmentlänge: 370 mm.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8741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Sonnenbrille aus RPET mit Metallic-Gläsern und UV 400 Schutz.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de-DE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Starte mit Stil in den Sommer!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>
                <a:solidFill>
                  <a:schemeClr val="bg1"/>
                </a:solidFill>
              </a:rPr>
              <a:t>Bringe den Spaß zu Deinen Kunden und fördere Sommerabenteuer mit dem idealen Zubehör.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Die besten Werbegeschenke garantieren, dass eine Marke zum unvergesslichen Teil des Strandes wird.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97567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Individuelles Strandtennisset mit 2 Schlägern und einem Ball. Material: Birkensperrholz und ökologischer Weizenstrohkunststoff.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de-DE" sz="1000" dirty="0"/>
              <a:t>Sportflasche aus BPA-freiem RPET Kunststoff mit Bambusdeckel.</a:t>
            </a:r>
            <a:r>
              <a:rPr lang="hu-HU" sz="1000" dirty="0"/>
              <a:t> </a:t>
            </a:r>
            <a:r>
              <a:rPr lang="de-DE" sz="1000" dirty="0"/>
              <a:t>Füllmenge: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888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de-DE" sz="1000" dirty="0"/>
              <a:t>Individuelle </a:t>
            </a:r>
            <a:r>
              <a:rPr lang="de-DE" sz="1000" dirty="0" err="1"/>
              <a:t>Kühlmanchette</a:t>
            </a:r>
            <a:r>
              <a:rPr lang="de-DE" sz="1000" dirty="0"/>
              <a:t> für Bierflaschen aus Neopren mit vollflächigem Sublimationsdruck.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2570</TotalTime>
  <Words>175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108</cp:revision>
  <cp:lastPrinted>2020-10-14T10:13:42Z</cp:lastPrinted>
  <dcterms:created xsi:type="dcterms:W3CDTF">2020-04-21T06:52:21Z</dcterms:created>
  <dcterms:modified xsi:type="dcterms:W3CDTF">2023-02-01T10:09:17Z</dcterms:modified>
  <cp:category/>
</cp:coreProperties>
</file>