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5" d="100"/>
          <a:sy n="95" d="100"/>
        </p:scale>
        <p:origin x="3270" y="-4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82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en-US" sz="1000" dirty="0"/>
              <a:t>Custom RPET felt sunglasses case with full </a:t>
            </a:r>
            <a:r>
              <a:rPr lang="en-US" sz="1000" dirty="0" err="1"/>
              <a:t>colour</a:t>
            </a:r>
            <a:r>
              <a:rPr lang="en-US" sz="1000" dirty="0"/>
              <a:t> printed front</a:t>
            </a:r>
            <a:r>
              <a:rPr lang="hu-HU" sz="1000" dirty="0"/>
              <a:t> </a:t>
            </a:r>
            <a:r>
              <a:rPr lang="en-US" sz="1000" dirty="0"/>
              <a:t>side. With distinctive RPET label.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Zipped cooler bag in cotton with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padding.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Including a PP plastic lunch box with bamboo lid and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elastic strap, with cutlery set</a:t>
            </a:r>
            <a:r>
              <a:rPr lang="hu-HU" sz="100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PVC beach ball with fruit decoration.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Deflated size: 370 mm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RPET sunglasses with metallic lenses and UV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400 protection.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Kick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off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the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summer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with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style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Bring the fun to your customers and promote summer adventures with the ideal accessories.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The best promotional gifts guarantee that your brand becomes the most memorable part of the beach.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03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beach tennis with 2 rackets and one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ball. Made of birch plywood and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ecological wheat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straw plastic.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en-US" sz="1000" dirty="0"/>
              <a:t>Sport bottle in BPA-free RPET plastic with bamboo</a:t>
            </a:r>
            <a:r>
              <a:rPr lang="hu-HU" sz="1000" dirty="0"/>
              <a:t> </a:t>
            </a:r>
            <a:r>
              <a:rPr lang="en-US" sz="1000" dirty="0"/>
              <a:t>lid,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en-US" sz="1000" dirty="0"/>
              <a:t>Custom made neoprene cooler cover for beer bottle.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</TotalTime>
  <Words>204</Words>
  <Application>Microsoft Office PowerPoint</Application>
  <PresentationFormat>Egyéni</PresentationFormat>
  <Paragraphs>29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108</cp:revision>
  <cp:lastPrinted>2020-10-14T10:13:42Z</cp:lastPrinted>
  <dcterms:created xsi:type="dcterms:W3CDTF">2020-04-21T06:52:21Z</dcterms:created>
  <dcterms:modified xsi:type="dcterms:W3CDTF">2023-02-01T10:08:22Z</dcterms:modified>
  <cp:category/>
</cp:coreProperties>
</file>