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1D2"/>
    <a:srgbClr val="F4E3A6"/>
    <a:srgbClr val="F1DB8B"/>
    <a:srgbClr val="F8ECC0"/>
    <a:srgbClr val="F3DF97"/>
    <a:srgbClr val="EFD679"/>
    <a:srgbClr val="E9C543"/>
    <a:srgbClr val="E7C845"/>
    <a:srgbClr val="DAF2D6"/>
    <a:srgbClr val="F0F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80" d="100"/>
          <a:sy n="80" d="100"/>
        </p:scale>
        <p:origin x="3552" y="-3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2023. 02. 01.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A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44744"/>
            <a:ext cx="2416521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Sun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16579</a:t>
            </a:r>
            <a:br>
              <a:rPr lang="en-GB" sz="800" dirty="0"/>
            </a:br>
            <a:r>
              <a:rPr lang="fr-FR" sz="1000" dirty="0"/>
              <a:t>Étui à lunettes de soleil en feutre RPET personnalisé avec face avant impression quadri et labélisé RPET.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2" b="5362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AF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F4E3A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Placez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ici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vos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coordonnées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 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fr-FR" sz="900" dirty="0"/>
              <a:t>Confirmez ici vos conditions promotionnelles 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E9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1065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Parum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AP722566-00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Sac isotherme zippé en coton doublé en aluminium.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Darmon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AP722839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Ballon de plage en PVC avec décoration de fruits. Taille dégonflée : 370 mm. </a:t>
            </a:r>
            <a:endParaRPr lang="hu-HU" sz="10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>
                <a:ea typeface="Open Sans" panose="020B0606030504020204" pitchFamily="34" charset="0"/>
                <a:cs typeface="Open Sans" panose="020B0606030504020204" pitchFamily="34" charset="0"/>
              </a:rPr>
              <a:t>00,00 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2346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Poren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722834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Lunettes de soleil en RPET avec verres métalliques et protection UV 400.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Commencez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l'été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avec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style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fr-FR" sz="1200" dirty="0">
                <a:solidFill>
                  <a:schemeClr val="bg1"/>
                </a:solidFill>
              </a:rPr>
              <a:t>Apportez du plaisir à vos clients et faites la promotion des aventures estivales avec les accessoires idéaux.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Les meilleurs cadeaux promotionnels garantissent que votre marque sublime les moments passés sur la plage.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9068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CreaShot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716639</a:t>
            </a:r>
            <a:endParaRPr lang="en-GB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>
                <a:ea typeface="Open Sans" panose="020B0606030504020204" pitchFamily="34" charset="0"/>
                <a:cs typeface="Open Sans" panose="020B0606030504020204" pitchFamily="34" charset="0"/>
              </a:rPr>
              <a:t>Jeu de tennis de plage sur mesure avec 2 raquettes et une balle. Fabriqué en contreplaqué de bouleau et en plastique de paille de blé écologique.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613" y="11962744"/>
            <a:ext cx="1097273" cy="788281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0030" y="11842631"/>
            <a:ext cx="987950" cy="953965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2527" y="12065244"/>
            <a:ext cx="1115758" cy="520389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135" y="11754578"/>
            <a:ext cx="1083334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580386"/>
            <a:ext cx="2229092" cy="7288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Pemboo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AP800492</a:t>
            </a:r>
            <a:br>
              <a:rPr lang="en-GB" sz="800" dirty="0"/>
            </a:br>
            <a:r>
              <a:rPr lang="fr-FR" sz="1000" dirty="0"/>
              <a:t>Bouteille sport en plastique RPET sans BPA avec couvercle en bambou, 500 ml.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508014"/>
            <a:ext cx="2229092" cy="7288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PrintBeer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AP716616</a:t>
            </a:r>
            <a:br>
              <a:rPr lang="en-GB" sz="800" dirty="0"/>
            </a:br>
            <a:r>
              <a:rPr lang="fr-FR" sz="1000" dirty="0"/>
              <a:t>Housse isotherme en néoprène sur mesure pour bouteille de bière.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E9C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r="2392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6858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  <p:graphicFrame>
        <p:nvGraphicFramePr>
          <p:cNvPr id="6" name="Táblázat 5">
            <a:extLst>
              <a:ext uri="{FF2B5EF4-FFF2-40B4-BE49-F238E27FC236}">
                <a16:creationId xmlns:a16="http://schemas.microsoft.com/office/drawing/2014/main" id="{CD935B91-491F-EF2F-1B91-44CDF6DEF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157594"/>
              </p:ext>
            </p:extLst>
          </p:nvPr>
        </p:nvGraphicFramePr>
        <p:xfrm>
          <a:off x="2365375" y="9550083"/>
          <a:ext cx="1028700" cy="22288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30121068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698709"/>
                  </a:ext>
                </a:extLst>
              </a:tr>
            </a:tbl>
          </a:graphicData>
        </a:graphic>
      </p:graphicFrame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9C1F9993-DE45-6507-D762-99054D6CA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54597"/>
              </p:ext>
            </p:extLst>
          </p:nvPr>
        </p:nvGraphicFramePr>
        <p:xfrm>
          <a:off x="2365375" y="9550083"/>
          <a:ext cx="1028700" cy="22288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84302252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124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2506</TotalTime>
  <Words>205</Words>
  <Application>Microsoft Office PowerPoint</Application>
  <PresentationFormat>Egyéni</PresentationFormat>
  <Paragraphs>28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109</cp:revision>
  <cp:lastPrinted>2020-10-14T10:13:42Z</cp:lastPrinted>
  <dcterms:created xsi:type="dcterms:W3CDTF">2020-04-21T06:52:21Z</dcterms:created>
  <dcterms:modified xsi:type="dcterms:W3CDTF">2023-02-01T12:14:19Z</dcterms:modified>
  <cp:category/>
</cp:coreProperties>
</file>