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4" d="100"/>
          <a:sy n="84" d="100"/>
        </p:scale>
        <p:origin x="3480" y="-3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nl-NL" sz="1000" dirty="0"/>
              <a:t>Custom made RPET vilten zonnebrillenkoker met full colour bedrukte voorzijde. Met kenmerkend RPET-label.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Plaats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hier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uw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contactgegevens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Plaats</a:t>
            </a:r>
            <a:r>
              <a:rPr lang="hu-HU" sz="900" dirty="0"/>
              <a:t> </a:t>
            </a:r>
            <a:r>
              <a:rPr lang="hu-HU" sz="900" dirty="0" err="1"/>
              <a:t>hier</a:t>
            </a:r>
            <a:r>
              <a:rPr lang="hu-HU" sz="900" dirty="0"/>
              <a:t> </a:t>
            </a:r>
            <a:r>
              <a:rPr lang="hu-HU" sz="900" dirty="0" err="1"/>
              <a:t>uw</a:t>
            </a:r>
            <a:r>
              <a:rPr lang="hu-HU" sz="900" dirty="0"/>
              <a:t> </a:t>
            </a:r>
            <a:r>
              <a:rPr lang="hu-HU" sz="900" dirty="0" err="1"/>
              <a:t>promotievoorwaarden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1065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Koeltas met ritssluiting van katoen met aluminium vulling.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PVC strandbal met fruitdecoratie. Leeggelopen maat: 370 mm.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RPET zonnebril met metallic glazen en UV 400 bescherming.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nl-NL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Begin de zomer in stijl!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1200" dirty="0">
                <a:solidFill>
                  <a:schemeClr val="bg1"/>
                </a:solidFill>
              </a:rPr>
              <a:t>Breng het plezier naar je klanten en promoot zomeravonturen met de ideale accessoires.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</a:rPr>
              <a:t>De beste relatiegeschenken garanderen dat uw merk het meest memorabele onderdeel van het strand wordt.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275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nl-NL" sz="1000" dirty="0">
                <a:ea typeface="Open Sans" panose="020B0606030504020204" pitchFamily="34" charset="0"/>
                <a:cs typeface="Open Sans" panose="020B0606030504020204" pitchFamily="34" charset="0"/>
              </a:rPr>
              <a:t>Op maat gemaakte beachtennis met 2 rackets en een bal. Gemaakt van berken multiplex en ecologisch tarwestro plastic.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nl-NL" sz="1000" dirty="0"/>
              <a:t>Sportfles van BPA-vrij RPET-kunststof met bamboe deksel, 500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nl-NL" sz="1000" dirty="0"/>
              <a:t>Custom made neopreen koelhoes voor bierfles.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2506</TotalTime>
  <Words>174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2023-02-01T12:20:23Z</dcterms:modified>
  <cp:category/>
</cp:coreProperties>
</file>