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D2"/>
    <a:srgbClr val="F4E3A6"/>
    <a:srgbClr val="F1DB8B"/>
    <a:srgbClr val="F8ECC0"/>
    <a:srgbClr val="F3DF97"/>
    <a:srgbClr val="EFD679"/>
    <a:srgbClr val="E9C543"/>
    <a:srgbClr val="E7C845"/>
    <a:srgbClr val="DAF2D6"/>
    <a:srgbClr val="F0F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6" d="100"/>
          <a:sy n="86" d="100"/>
        </p:scale>
        <p:origin x="3444" y="-4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2023. 02. 02.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882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Sun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16579</a:t>
            </a:r>
            <a:br>
              <a:rPr lang="en-GB" sz="800" dirty="0"/>
            </a:br>
            <a:r>
              <a:rPr lang="pl-PL" sz="1000" dirty="0"/>
              <a:t>Personalizowana etui na okulary przeciwsłoneczne RPET z filcu z nadrukiem z przodu. Z charakterystyczną metką RPET.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 b="536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4E3A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12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l-PL" sz="900" dirty="0"/>
              <a:t>Tutaj umieść swoje warunki promocji!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2474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Parum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AP722566-00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Zapinana na zamek torba termoizolacyjna z bawełny z aluminiową wyściółką.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Darmon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AP722839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Piłka plażowa z PVC z motywami owoców. Rozmiar bez powietrza: 370 mm.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Poren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722834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Okulary przeciwsłoneczne RPET z metalowymi soczewkami i ochroną UV 400.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pl-PL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Rozpocznij lato w dobrym stylu!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l-PL" sz="1200" dirty="0">
                <a:solidFill>
                  <a:schemeClr val="bg1"/>
                </a:solidFill>
              </a:rPr>
              <a:t>Spraw radość swoim klientom i promuj letnie przygody dzięki idealnym akcesoriom. Najlepsze upominki reklamowe gwarantują, że Twoja marka stanie się najbardziej zapadającym w pamięć elementem plaży.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203485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CreaShot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716639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>
                <a:ea typeface="Open Sans" panose="020B0606030504020204" pitchFamily="34" charset="0"/>
                <a:cs typeface="Open Sans" panose="020B0606030504020204" pitchFamily="34" charset="0"/>
              </a:rPr>
              <a:t>Personalizowany zestaw do tenisa plażowego z 2-ma rakietami i jedną piłką. Wykonany ze sklejki brzozowej i ekologicznego tworzywa sztucznego ze słomy pszenicznej.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13" y="11962744"/>
            <a:ext cx="1097273" cy="78828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030" y="11842631"/>
            <a:ext cx="987950" cy="95396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527" y="12065244"/>
            <a:ext cx="1115758" cy="520389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135" y="11754578"/>
            <a:ext cx="1083334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Pemboo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AP800492</a:t>
            </a:r>
            <a:br>
              <a:rPr lang="en-GB" sz="800" dirty="0"/>
            </a:br>
            <a:r>
              <a:rPr lang="pl-PL" sz="1000" dirty="0"/>
              <a:t>Butelka sportowa z tworzywa sztucznego RPET wolnego od BPA z bambusową pokrywką, 500 ml.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PrintBeer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AP716616</a:t>
            </a:r>
            <a:br>
              <a:rPr lang="en-GB" sz="800" dirty="0"/>
            </a:br>
            <a:r>
              <a:rPr lang="pl-PL" sz="1000" dirty="0"/>
              <a:t>Personalizowany neoprenowy pokrowiec na butelkę piwa.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  <a:endParaRPr lang="en-GB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2392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6858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D935B91-491F-EF2F-1B91-44CDF6DEF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157594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30121068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98709"/>
                  </a:ext>
                </a:extLst>
              </a:tr>
            </a:tbl>
          </a:graphicData>
        </a:graphic>
      </p:graphicFrame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9C1F9993-DE45-6507-D762-99054D6CA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54597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8430225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12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2505</TotalTime>
  <Words>194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109</cp:revision>
  <cp:lastPrinted>2020-10-14T10:13:42Z</cp:lastPrinted>
  <dcterms:created xsi:type="dcterms:W3CDTF">2020-04-21T06:52:21Z</dcterms:created>
  <dcterms:modified xsi:type="dcterms:W3CDTF">2023-02-02T08:23:06Z</dcterms:modified>
  <cp:category/>
</cp:coreProperties>
</file>