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3" d="100"/>
          <a:sy n="73" d="100"/>
        </p:scale>
        <p:origin x="3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82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en-US" sz="1000" dirty="0" err="1"/>
              <a:t>Husă</a:t>
            </a:r>
            <a:r>
              <a:rPr lang="en-US" sz="1000" dirty="0"/>
              <a:t> </a:t>
            </a:r>
            <a:r>
              <a:rPr lang="en-US" sz="1000" dirty="0" err="1"/>
              <a:t>pentru</a:t>
            </a:r>
            <a:r>
              <a:rPr lang="en-US" sz="1000" dirty="0"/>
              <a:t> </a:t>
            </a:r>
            <a:r>
              <a:rPr lang="en-US" sz="1000" dirty="0" err="1"/>
              <a:t>ochelari</a:t>
            </a:r>
            <a:r>
              <a:rPr lang="en-US" sz="1000" dirty="0"/>
              <a:t> de </a:t>
            </a:r>
            <a:r>
              <a:rPr lang="en-US" sz="1000" dirty="0" err="1"/>
              <a:t>soare</a:t>
            </a:r>
            <a:r>
              <a:rPr lang="en-US" sz="1000" dirty="0"/>
              <a:t>, </a:t>
            </a:r>
            <a:r>
              <a:rPr lang="en-US" sz="1000" dirty="0" err="1"/>
              <a:t>personalizată</a:t>
            </a:r>
            <a:r>
              <a:rPr lang="en-US" sz="1000" dirty="0"/>
              <a:t>, din </a:t>
            </a:r>
            <a:r>
              <a:rPr lang="en-US" sz="1000" dirty="0" err="1"/>
              <a:t>pâslă</a:t>
            </a:r>
            <a:r>
              <a:rPr lang="en-US" sz="1000" dirty="0"/>
              <a:t> RPET, cu </a:t>
            </a:r>
            <a:r>
              <a:rPr lang="en-US" sz="1000" dirty="0" err="1"/>
              <a:t>partea</a:t>
            </a:r>
            <a:r>
              <a:rPr lang="en-US" sz="1000" dirty="0"/>
              <a:t> </a:t>
            </a:r>
            <a:r>
              <a:rPr lang="en-US" sz="1000" dirty="0" err="1"/>
              <a:t>frontală</a:t>
            </a:r>
            <a:r>
              <a:rPr lang="en-US" sz="1000" dirty="0"/>
              <a:t> </a:t>
            </a:r>
            <a:r>
              <a:rPr lang="en-US" sz="1000" dirty="0" err="1"/>
              <a:t>imprimată</a:t>
            </a:r>
            <a:r>
              <a:rPr lang="en-US" sz="1000" dirty="0"/>
              <a:t> color. Cu </a:t>
            </a:r>
            <a:r>
              <a:rPr lang="en-US" sz="1000" dirty="0" err="1"/>
              <a:t>etichetă</a:t>
            </a:r>
            <a:r>
              <a:rPr lang="en-US" sz="1000" dirty="0"/>
              <a:t> </a:t>
            </a:r>
            <a:r>
              <a:rPr lang="en-US" sz="1000" dirty="0" err="1"/>
              <a:t>distinctivă</a:t>
            </a:r>
            <a:r>
              <a:rPr lang="en-US" sz="1000" dirty="0"/>
              <a:t> RPET.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de contact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hu-HU" sz="900" dirty="0" err="1"/>
              <a:t>Plasati</a:t>
            </a:r>
            <a:r>
              <a:rPr lang="hu-HU" sz="900" dirty="0"/>
              <a:t> </a:t>
            </a:r>
            <a:r>
              <a:rPr lang="hu-HU" sz="900" dirty="0" err="1"/>
              <a:t>conditiile</a:t>
            </a:r>
            <a:r>
              <a:rPr lang="hu-HU" sz="900" dirty="0"/>
              <a:t> </a:t>
            </a:r>
            <a:r>
              <a:rPr lang="hu-HU" sz="900" dirty="0" err="1"/>
              <a:t>promotionale</a:t>
            </a:r>
            <a:r>
              <a:rPr lang="hu-HU" sz="900" dirty="0"/>
              <a:t> </a:t>
            </a:r>
            <a:r>
              <a:rPr lang="hu-HU" sz="900" dirty="0" err="1"/>
              <a:t>aici</a:t>
            </a:r>
            <a:r>
              <a:rPr lang="hu-HU" sz="900" dirty="0"/>
              <a:t>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Geantă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frigorifică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bumbac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fermoar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căptușeală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21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Minge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plajă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PVC cu decor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fructe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Dimensiune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dezumflată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: 370 mm.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Ochelari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soare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RPET, cu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lentile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metalice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UV 400.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Începe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vara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cu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stil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Aduceți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distracția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fața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clienților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dvs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și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promovați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aventurile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vară</a:t>
            </a:r>
            <a:r>
              <a:rPr lang="en-US" sz="1200" dirty="0">
                <a:solidFill>
                  <a:schemeClr val="bg1"/>
                </a:solidFill>
              </a:rPr>
              <a:t> cu </a:t>
            </a:r>
            <a:r>
              <a:rPr lang="en-US" sz="1200" dirty="0" err="1">
                <a:solidFill>
                  <a:schemeClr val="bg1"/>
                </a:solidFill>
              </a:rPr>
              <a:t>accesoriile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ideale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Cele</a:t>
            </a:r>
            <a:r>
              <a:rPr lang="hu-HU" sz="1200" dirty="0">
                <a:solidFill>
                  <a:schemeClr val="bg1"/>
                </a:solidFill>
              </a:rPr>
              <a:t> mai </a:t>
            </a:r>
            <a:r>
              <a:rPr lang="hu-HU" sz="1200" dirty="0" err="1">
                <a:solidFill>
                  <a:schemeClr val="bg1"/>
                </a:solidFill>
              </a:rPr>
              <a:t>bune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cadouri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promoționale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garantează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că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brand-ul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dvs</a:t>
            </a:r>
            <a:r>
              <a:rPr lang="hu-HU" sz="1200" dirty="0">
                <a:solidFill>
                  <a:schemeClr val="bg1"/>
                </a:solidFill>
              </a:rPr>
              <a:t>. </a:t>
            </a:r>
            <a:r>
              <a:rPr lang="hu-HU" sz="1200" dirty="0" err="1">
                <a:solidFill>
                  <a:schemeClr val="bg1"/>
                </a:solidFill>
              </a:rPr>
              <a:t>devine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cea</a:t>
            </a:r>
            <a:r>
              <a:rPr lang="hu-HU" sz="1200" dirty="0">
                <a:solidFill>
                  <a:schemeClr val="bg1"/>
                </a:solidFill>
              </a:rPr>
              <a:t> mai </a:t>
            </a:r>
            <a:r>
              <a:rPr lang="hu-HU" sz="1200" dirty="0" err="1">
                <a:solidFill>
                  <a:schemeClr val="bg1"/>
                </a:solidFill>
              </a:rPr>
              <a:t>memorabilă</a:t>
            </a:r>
            <a:r>
              <a:rPr lang="hu-HU" sz="1200" dirty="0">
                <a:solidFill>
                  <a:schemeClr val="bg1"/>
                </a:solidFill>
              </a:rPr>
              <a:t> parte de </a:t>
            </a:r>
            <a:r>
              <a:rPr lang="hu-HU" sz="1200" dirty="0" err="1">
                <a:solidFill>
                  <a:schemeClr val="bg1"/>
                </a:solidFill>
              </a:rPr>
              <a:t>pe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plajă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275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Set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tenis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plajă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realizat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cu 2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rachete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o minge.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Fabricat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placaj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mesteacăn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plastic ecologic din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grâu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en-US" sz="1000" dirty="0" err="1"/>
              <a:t>Sticlă</a:t>
            </a:r>
            <a:r>
              <a:rPr lang="en-US" sz="1000" dirty="0"/>
              <a:t> sport, din plastic RPET </a:t>
            </a:r>
            <a:r>
              <a:rPr lang="en-US" sz="1000" dirty="0" err="1"/>
              <a:t>fără</a:t>
            </a:r>
            <a:r>
              <a:rPr lang="en-US" sz="1000" dirty="0"/>
              <a:t> BPA, cu </a:t>
            </a:r>
            <a:r>
              <a:rPr lang="en-US" sz="1000" dirty="0" err="1"/>
              <a:t>capac</a:t>
            </a:r>
            <a:r>
              <a:rPr lang="en-US" sz="1000" dirty="0"/>
              <a:t> din </a:t>
            </a:r>
            <a:r>
              <a:rPr lang="en-US" sz="1000" dirty="0" err="1"/>
              <a:t>bambus</a:t>
            </a:r>
            <a:r>
              <a:rPr lang="en-US" sz="1000" dirty="0"/>
              <a:t>, 500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en-US" sz="1000" dirty="0" err="1"/>
              <a:t>Husă</a:t>
            </a:r>
            <a:r>
              <a:rPr lang="en-US" sz="1000" dirty="0"/>
              <a:t> </a:t>
            </a:r>
            <a:r>
              <a:rPr lang="en-US" sz="1000" dirty="0" err="1"/>
              <a:t>frigorifică</a:t>
            </a:r>
            <a:r>
              <a:rPr lang="en-US" sz="1000" dirty="0"/>
              <a:t>, </a:t>
            </a:r>
            <a:r>
              <a:rPr lang="en-US" sz="1000" dirty="0" err="1"/>
              <a:t>personalizată</a:t>
            </a:r>
            <a:r>
              <a:rPr lang="en-US" sz="1000" dirty="0"/>
              <a:t>, din </a:t>
            </a:r>
            <a:r>
              <a:rPr lang="en-US" sz="1000" dirty="0" err="1"/>
              <a:t>neopren</a:t>
            </a:r>
            <a:r>
              <a:rPr lang="en-US" sz="1000" dirty="0"/>
              <a:t>, </a:t>
            </a:r>
            <a:r>
              <a:rPr lang="en-US" sz="1000" dirty="0" err="1"/>
              <a:t>pentru</a:t>
            </a:r>
            <a:r>
              <a:rPr lang="en-US" sz="1000" dirty="0"/>
              <a:t> </a:t>
            </a:r>
            <a:r>
              <a:rPr lang="en-US" sz="1000" dirty="0" err="1"/>
              <a:t>stică</a:t>
            </a:r>
            <a:r>
              <a:rPr lang="en-US" sz="1000" dirty="0"/>
              <a:t> de </a:t>
            </a:r>
            <a:r>
              <a:rPr lang="en-US" sz="1000" dirty="0" err="1"/>
              <a:t>bere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lei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2515</TotalTime>
  <Words>219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2023-02-01T12:06:17Z</dcterms:modified>
  <cp:category/>
</cp:coreProperties>
</file>