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</p:sldIdLst>
  <p:sldSz cx="5759450" cy="16559213"/>
  <p:notesSz cx="6881813" cy="96615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évtelen szakasz" id="{365995DA-00A8-451C-8F2E-9708BBEF129C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1D2"/>
    <a:srgbClr val="F4E3A6"/>
    <a:srgbClr val="F1DB8B"/>
    <a:srgbClr val="F8ECC0"/>
    <a:srgbClr val="F3DF97"/>
    <a:srgbClr val="EFD679"/>
    <a:srgbClr val="E9C543"/>
    <a:srgbClr val="E7C845"/>
    <a:srgbClr val="DAF2D6"/>
    <a:srgbClr val="F0F9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12" autoAdjust="0"/>
    <p:restoredTop sz="96240" autoAdjust="0"/>
  </p:normalViewPr>
  <p:slideViewPr>
    <p:cSldViewPr snapToGrid="0">
      <p:cViewPr>
        <p:scale>
          <a:sx n="73" d="100"/>
          <a:sy n="73" d="100"/>
        </p:scale>
        <p:origin x="366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2710039"/>
            <a:ext cx="4895533" cy="5765059"/>
          </a:xfrm>
        </p:spPr>
        <p:txBody>
          <a:bodyPr anchor="b"/>
          <a:lstStyle>
            <a:lvl1pPr algn="ctr">
              <a:defRPr sz="3779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9931" y="8697421"/>
            <a:ext cx="4319588" cy="3997975"/>
          </a:xfrm>
        </p:spPr>
        <p:txBody>
          <a:bodyPr/>
          <a:lstStyle>
            <a:lvl1pPr marL="0" indent="0" algn="ctr">
              <a:buNone/>
              <a:defRPr sz="1512"/>
            </a:lvl1pPr>
            <a:lvl2pPr marL="287990" indent="0" algn="ctr">
              <a:buNone/>
              <a:defRPr sz="1260"/>
            </a:lvl2pPr>
            <a:lvl3pPr marL="575981" indent="0" algn="ctr">
              <a:buNone/>
              <a:defRPr sz="1134"/>
            </a:lvl3pPr>
            <a:lvl4pPr marL="863971" indent="0" algn="ctr">
              <a:buNone/>
              <a:defRPr sz="1008"/>
            </a:lvl4pPr>
            <a:lvl5pPr marL="1151961" indent="0" algn="ctr">
              <a:buNone/>
              <a:defRPr sz="1008"/>
            </a:lvl5pPr>
            <a:lvl6pPr marL="1439951" indent="0" algn="ctr">
              <a:buNone/>
              <a:defRPr sz="1008"/>
            </a:lvl6pPr>
            <a:lvl7pPr marL="1727942" indent="0" algn="ctr">
              <a:buNone/>
              <a:defRPr sz="1008"/>
            </a:lvl7pPr>
            <a:lvl8pPr marL="2015932" indent="0" algn="ctr">
              <a:buNone/>
              <a:defRPr sz="1008"/>
            </a:lvl8pPr>
            <a:lvl9pPr marL="2303922" indent="0" algn="ctr">
              <a:buNone/>
              <a:defRPr sz="1008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2023. 02. 01.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84529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2023. 02. 01.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86162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121607" y="881625"/>
            <a:ext cx="1241881" cy="1403316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963" y="881625"/>
            <a:ext cx="3653651" cy="1403316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2023. 02. 01.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46387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2023. 02. 01.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14544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963" y="4128309"/>
            <a:ext cx="4967526" cy="6888171"/>
          </a:xfrm>
        </p:spPr>
        <p:txBody>
          <a:bodyPr anchor="b"/>
          <a:lstStyle>
            <a:lvl1pPr>
              <a:defRPr sz="3779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963" y="11081645"/>
            <a:ext cx="4967526" cy="3622327"/>
          </a:xfrm>
        </p:spPr>
        <p:txBody>
          <a:bodyPr/>
          <a:lstStyle>
            <a:lvl1pPr marL="0" indent="0">
              <a:buNone/>
              <a:defRPr sz="1512">
                <a:solidFill>
                  <a:schemeClr val="tx1"/>
                </a:solidFill>
              </a:defRPr>
            </a:lvl1pPr>
            <a:lvl2pPr marL="28799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2pPr>
            <a:lvl3pPr marL="575981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3pPr>
            <a:lvl4pPr marL="863971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4pPr>
            <a:lvl5pPr marL="1151961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5pPr>
            <a:lvl6pPr marL="1439951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6pPr>
            <a:lvl7pPr marL="1727942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7pPr>
            <a:lvl8pPr marL="2015932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8pPr>
            <a:lvl9pPr marL="2303922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2023. 02. 01.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27817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962" y="4408124"/>
            <a:ext cx="2447766" cy="10506669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15722" y="4408124"/>
            <a:ext cx="2447766" cy="10506669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2023. 02. 01.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23300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712" y="881629"/>
            <a:ext cx="4967526" cy="3200682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6713" y="4059308"/>
            <a:ext cx="2436517" cy="1989404"/>
          </a:xfrm>
        </p:spPr>
        <p:txBody>
          <a:bodyPr anchor="b"/>
          <a:lstStyle>
            <a:lvl1pPr marL="0" indent="0">
              <a:buNone/>
              <a:defRPr sz="1512" b="1"/>
            </a:lvl1pPr>
            <a:lvl2pPr marL="287990" indent="0">
              <a:buNone/>
              <a:defRPr sz="1260" b="1"/>
            </a:lvl2pPr>
            <a:lvl3pPr marL="575981" indent="0">
              <a:buNone/>
              <a:defRPr sz="1134" b="1"/>
            </a:lvl3pPr>
            <a:lvl4pPr marL="863971" indent="0">
              <a:buNone/>
              <a:defRPr sz="1008" b="1"/>
            </a:lvl4pPr>
            <a:lvl5pPr marL="1151961" indent="0">
              <a:buNone/>
              <a:defRPr sz="1008" b="1"/>
            </a:lvl5pPr>
            <a:lvl6pPr marL="1439951" indent="0">
              <a:buNone/>
              <a:defRPr sz="1008" b="1"/>
            </a:lvl6pPr>
            <a:lvl7pPr marL="1727942" indent="0">
              <a:buNone/>
              <a:defRPr sz="1008" b="1"/>
            </a:lvl7pPr>
            <a:lvl8pPr marL="2015932" indent="0">
              <a:buNone/>
              <a:defRPr sz="1008" b="1"/>
            </a:lvl8pPr>
            <a:lvl9pPr marL="2303922" indent="0">
              <a:buNone/>
              <a:defRPr sz="1008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6713" y="6048713"/>
            <a:ext cx="2436517" cy="889674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5722" y="4059308"/>
            <a:ext cx="2448516" cy="1989404"/>
          </a:xfrm>
        </p:spPr>
        <p:txBody>
          <a:bodyPr anchor="b"/>
          <a:lstStyle>
            <a:lvl1pPr marL="0" indent="0">
              <a:buNone/>
              <a:defRPr sz="1512" b="1"/>
            </a:lvl1pPr>
            <a:lvl2pPr marL="287990" indent="0">
              <a:buNone/>
              <a:defRPr sz="1260" b="1"/>
            </a:lvl2pPr>
            <a:lvl3pPr marL="575981" indent="0">
              <a:buNone/>
              <a:defRPr sz="1134" b="1"/>
            </a:lvl3pPr>
            <a:lvl4pPr marL="863971" indent="0">
              <a:buNone/>
              <a:defRPr sz="1008" b="1"/>
            </a:lvl4pPr>
            <a:lvl5pPr marL="1151961" indent="0">
              <a:buNone/>
              <a:defRPr sz="1008" b="1"/>
            </a:lvl5pPr>
            <a:lvl6pPr marL="1439951" indent="0">
              <a:buNone/>
              <a:defRPr sz="1008" b="1"/>
            </a:lvl6pPr>
            <a:lvl7pPr marL="1727942" indent="0">
              <a:buNone/>
              <a:defRPr sz="1008" b="1"/>
            </a:lvl7pPr>
            <a:lvl8pPr marL="2015932" indent="0">
              <a:buNone/>
              <a:defRPr sz="1008" b="1"/>
            </a:lvl8pPr>
            <a:lvl9pPr marL="2303922" indent="0">
              <a:buNone/>
              <a:defRPr sz="1008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15722" y="6048713"/>
            <a:ext cx="2448516" cy="889674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2023. 02. 01.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41016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2023. 02. 01.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81772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2023. 02. 01.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65755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712" y="1103948"/>
            <a:ext cx="1857573" cy="3863816"/>
          </a:xfrm>
        </p:spPr>
        <p:txBody>
          <a:bodyPr anchor="b"/>
          <a:lstStyle>
            <a:lvl1pPr>
              <a:defRPr sz="2016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8516" y="2384224"/>
            <a:ext cx="2915722" cy="11767774"/>
          </a:xfrm>
        </p:spPr>
        <p:txBody>
          <a:bodyPr/>
          <a:lstStyle>
            <a:lvl1pPr>
              <a:defRPr sz="2016"/>
            </a:lvl1pPr>
            <a:lvl2pPr>
              <a:defRPr sz="1764"/>
            </a:lvl2pPr>
            <a:lvl3pPr>
              <a:defRPr sz="1512"/>
            </a:lvl3pPr>
            <a:lvl4pPr>
              <a:defRPr sz="1260"/>
            </a:lvl4pPr>
            <a:lvl5pPr>
              <a:defRPr sz="1260"/>
            </a:lvl5pPr>
            <a:lvl6pPr>
              <a:defRPr sz="1260"/>
            </a:lvl6pPr>
            <a:lvl7pPr>
              <a:defRPr sz="1260"/>
            </a:lvl7pPr>
            <a:lvl8pPr>
              <a:defRPr sz="1260"/>
            </a:lvl8pPr>
            <a:lvl9pPr>
              <a:defRPr sz="126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6712" y="4967764"/>
            <a:ext cx="1857573" cy="9203397"/>
          </a:xfrm>
        </p:spPr>
        <p:txBody>
          <a:bodyPr/>
          <a:lstStyle>
            <a:lvl1pPr marL="0" indent="0">
              <a:buNone/>
              <a:defRPr sz="1008"/>
            </a:lvl1pPr>
            <a:lvl2pPr marL="287990" indent="0">
              <a:buNone/>
              <a:defRPr sz="882"/>
            </a:lvl2pPr>
            <a:lvl3pPr marL="575981" indent="0">
              <a:buNone/>
              <a:defRPr sz="756"/>
            </a:lvl3pPr>
            <a:lvl4pPr marL="863971" indent="0">
              <a:buNone/>
              <a:defRPr sz="630"/>
            </a:lvl4pPr>
            <a:lvl5pPr marL="1151961" indent="0">
              <a:buNone/>
              <a:defRPr sz="630"/>
            </a:lvl5pPr>
            <a:lvl6pPr marL="1439951" indent="0">
              <a:buNone/>
              <a:defRPr sz="630"/>
            </a:lvl6pPr>
            <a:lvl7pPr marL="1727942" indent="0">
              <a:buNone/>
              <a:defRPr sz="630"/>
            </a:lvl7pPr>
            <a:lvl8pPr marL="2015932" indent="0">
              <a:buNone/>
              <a:defRPr sz="630"/>
            </a:lvl8pPr>
            <a:lvl9pPr marL="2303922" indent="0">
              <a:buNone/>
              <a:defRPr sz="63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2023. 02. 01.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76067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712" y="1103948"/>
            <a:ext cx="1857573" cy="3863816"/>
          </a:xfrm>
        </p:spPr>
        <p:txBody>
          <a:bodyPr anchor="b"/>
          <a:lstStyle>
            <a:lvl1pPr>
              <a:defRPr sz="2016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448516" y="2384224"/>
            <a:ext cx="2915722" cy="11767774"/>
          </a:xfrm>
        </p:spPr>
        <p:txBody>
          <a:bodyPr anchor="t"/>
          <a:lstStyle>
            <a:lvl1pPr marL="0" indent="0">
              <a:buNone/>
              <a:defRPr sz="2016"/>
            </a:lvl1pPr>
            <a:lvl2pPr marL="287990" indent="0">
              <a:buNone/>
              <a:defRPr sz="1764"/>
            </a:lvl2pPr>
            <a:lvl3pPr marL="575981" indent="0">
              <a:buNone/>
              <a:defRPr sz="1512"/>
            </a:lvl3pPr>
            <a:lvl4pPr marL="863971" indent="0">
              <a:buNone/>
              <a:defRPr sz="1260"/>
            </a:lvl4pPr>
            <a:lvl5pPr marL="1151961" indent="0">
              <a:buNone/>
              <a:defRPr sz="1260"/>
            </a:lvl5pPr>
            <a:lvl6pPr marL="1439951" indent="0">
              <a:buNone/>
              <a:defRPr sz="1260"/>
            </a:lvl6pPr>
            <a:lvl7pPr marL="1727942" indent="0">
              <a:buNone/>
              <a:defRPr sz="1260"/>
            </a:lvl7pPr>
            <a:lvl8pPr marL="2015932" indent="0">
              <a:buNone/>
              <a:defRPr sz="1260"/>
            </a:lvl8pPr>
            <a:lvl9pPr marL="2303922" indent="0">
              <a:buNone/>
              <a:defRPr sz="126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6712" y="4967764"/>
            <a:ext cx="1857573" cy="9203397"/>
          </a:xfrm>
        </p:spPr>
        <p:txBody>
          <a:bodyPr/>
          <a:lstStyle>
            <a:lvl1pPr marL="0" indent="0">
              <a:buNone/>
              <a:defRPr sz="1008"/>
            </a:lvl1pPr>
            <a:lvl2pPr marL="287990" indent="0">
              <a:buNone/>
              <a:defRPr sz="882"/>
            </a:lvl2pPr>
            <a:lvl3pPr marL="575981" indent="0">
              <a:buNone/>
              <a:defRPr sz="756"/>
            </a:lvl3pPr>
            <a:lvl4pPr marL="863971" indent="0">
              <a:buNone/>
              <a:defRPr sz="630"/>
            </a:lvl4pPr>
            <a:lvl5pPr marL="1151961" indent="0">
              <a:buNone/>
              <a:defRPr sz="630"/>
            </a:lvl5pPr>
            <a:lvl6pPr marL="1439951" indent="0">
              <a:buNone/>
              <a:defRPr sz="630"/>
            </a:lvl6pPr>
            <a:lvl7pPr marL="1727942" indent="0">
              <a:buNone/>
              <a:defRPr sz="630"/>
            </a:lvl7pPr>
            <a:lvl8pPr marL="2015932" indent="0">
              <a:buNone/>
              <a:defRPr sz="630"/>
            </a:lvl8pPr>
            <a:lvl9pPr marL="2303922" indent="0">
              <a:buNone/>
              <a:defRPr sz="63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2023. 02. 01.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47782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5962" y="881629"/>
            <a:ext cx="4967526" cy="32006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962" y="4408124"/>
            <a:ext cx="4967526" cy="105066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5962" y="15347941"/>
            <a:ext cx="1295876" cy="88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E4B7E-9976-4531-AE92-1F7086DE0894}" type="datetimeFigureOut">
              <a:rPr lang="hu-HU" smtClean="0"/>
              <a:t>2023. 02. 01.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7818" y="15347941"/>
            <a:ext cx="1943814" cy="88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7612" y="15347941"/>
            <a:ext cx="1295876" cy="88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95704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575981" rtl="0" eaLnBrk="1" latinLnBrk="0" hangingPunct="1">
        <a:lnSpc>
          <a:spcPct val="90000"/>
        </a:lnSpc>
        <a:spcBef>
          <a:spcPct val="0"/>
        </a:spcBef>
        <a:buNone/>
        <a:defRPr sz="27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3995" indent="-143995" algn="l" defTabSz="575981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1764" kern="1200">
          <a:solidFill>
            <a:schemeClr val="tx1"/>
          </a:solidFill>
          <a:latin typeface="+mn-lt"/>
          <a:ea typeface="+mn-ea"/>
          <a:cs typeface="+mn-cs"/>
        </a:defRPr>
      </a:lvl1pPr>
      <a:lvl2pPr marL="431985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19976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3pPr>
      <a:lvl4pPr marL="1007966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295956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58394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87193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15992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44791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90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8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7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96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95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942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932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922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2.wmf"/><Relationship Id="rId7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image" Target="../media/image9.jpg"/><Relationship Id="rId5" Type="http://schemas.openxmlformats.org/officeDocument/2006/relationships/image" Target="../media/image3.jpg"/><Relationship Id="rId10" Type="http://schemas.openxmlformats.org/officeDocument/2006/relationships/image" Target="../media/image8.jpeg"/><Relationship Id="rId4" Type="http://schemas.openxmlformats.org/officeDocument/2006/relationships/hyperlink" Target="http://www.writeyourwebsitehere.com/" TargetMode="External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églalap 43">
            <a:extLst>
              <a:ext uri="{FF2B5EF4-FFF2-40B4-BE49-F238E27FC236}">
                <a16:creationId xmlns:a16="http://schemas.microsoft.com/office/drawing/2014/main" id="{B0B4DE51-1865-4B5D-8301-A084BE272E62}"/>
              </a:ext>
            </a:extLst>
          </p:cNvPr>
          <p:cNvSpPr/>
          <p:nvPr/>
        </p:nvSpPr>
        <p:spPr>
          <a:xfrm>
            <a:off x="-1337" y="7288531"/>
            <a:ext cx="2886956" cy="2019448"/>
          </a:xfrm>
          <a:prstGeom prst="rect">
            <a:avLst/>
          </a:prstGeom>
          <a:solidFill>
            <a:srgbClr val="FAF1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object 53">
            <a:extLst>
              <a:ext uri="{FF2B5EF4-FFF2-40B4-BE49-F238E27FC236}">
                <a16:creationId xmlns:a16="http://schemas.microsoft.com/office/drawing/2014/main" id="{0DBC307E-D06C-458A-A974-7367C41AB92E}"/>
              </a:ext>
            </a:extLst>
          </p:cNvPr>
          <p:cNvSpPr txBox="1"/>
          <p:nvPr/>
        </p:nvSpPr>
        <p:spPr>
          <a:xfrm>
            <a:off x="279652" y="7844744"/>
            <a:ext cx="2416521" cy="88254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3249" marR="5300">
              <a:lnSpc>
                <a:spcPct val="104200"/>
              </a:lnSpc>
              <a:spcBef>
                <a:spcPts val="73"/>
              </a:spcBef>
            </a:pPr>
            <a:r>
              <a:rPr lang="en-GB" sz="1200" b="1" dirty="0" err="1">
                <a:ea typeface="Open Sans" panose="020B0606030504020204" pitchFamily="34" charset="0"/>
                <a:cs typeface="Open Sans" panose="020B0606030504020204" pitchFamily="34" charset="0"/>
              </a:rPr>
              <a:t>CreaFelt</a:t>
            </a: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 Sun</a:t>
            </a:r>
            <a:r>
              <a:rPr lang="hu-HU" sz="1200" b="1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dirty="0">
                <a:ea typeface="Open Sans" panose="020B0606030504020204" pitchFamily="34" charset="0"/>
                <a:cs typeface="Open Sans" panose="020B0606030504020204" pitchFamily="34" charset="0"/>
              </a:rPr>
              <a:t>AP7</a:t>
            </a:r>
            <a:r>
              <a:rPr lang="hu-HU" sz="1200" dirty="0">
                <a:ea typeface="Open Sans" panose="020B0606030504020204" pitchFamily="34" charset="0"/>
                <a:cs typeface="Open Sans" panose="020B0606030504020204" pitchFamily="34" charset="0"/>
              </a:rPr>
              <a:t>16579</a:t>
            </a:r>
            <a:br>
              <a:rPr lang="en-GB" sz="800" dirty="0"/>
            </a:br>
            <a:r>
              <a:rPr lang="en-US" sz="1000" dirty="0" err="1"/>
              <a:t>Husă</a:t>
            </a:r>
            <a:r>
              <a:rPr lang="en-US" sz="1000" dirty="0"/>
              <a:t> </a:t>
            </a:r>
            <a:r>
              <a:rPr lang="en-US" sz="1000" dirty="0" err="1"/>
              <a:t>pentru</a:t>
            </a:r>
            <a:r>
              <a:rPr lang="en-US" sz="1000" dirty="0"/>
              <a:t> </a:t>
            </a:r>
            <a:r>
              <a:rPr lang="en-US" sz="1000" dirty="0" err="1"/>
              <a:t>ochelari</a:t>
            </a:r>
            <a:r>
              <a:rPr lang="en-US" sz="1000" dirty="0"/>
              <a:t> de </a:t>
            </a:r>
            <a:r>
              <a:rPr lang="en-US" sz="1000" dirty="0" err="1"/>
              <a:t>soare</a:t>
            </a:r>
            <a:r>
              <a:rPr lang="en-US" sz="1000" dirty="0"/>
              <a:t>, </a:t>
            </a:r>
            <a:r>
              <a:rPr lang="en-US" sz="1000" dirty="0" err="1"/>
              <a:t>personalizată</a:t>
            </a:r>
            <a:r>
              <a:rPr lang="en-US" sz="1000" dirty="0"/>
              <a:t>, din </a:t>
            </a:r>
            <a:r>
              <a:rPr lang="en-US" sz="1000" dirty="0" err="1"/>
              <a:t>pâslă</a:t>
            </a:r>
            <a:r>
              <a:rPr lang="en-US" sz="1000" dirty="0"/>
              <a:t> RPET, cu </a:t>
            </a:r>
            <a:r>
              <a:rPr lang="en-US" sz="1000" dirty="0" err="1"/>
              <a:t>partea</a:t>
            </a:r>
            <a:r>
              <a:rPr lang="en-US" sz="1000" dirty="0"/>
              <a:t> </a:t>
            </a:r>
            <a:r>
              <a:rPr lang="en-US" sz="1000" dirty="0" err="1"/>
              <a:t>frontală</a:t>
            </a:r>
            <a:r>
              <a:rPr lang="en-US" sz="1000" dirty="0"/>
              <a:t> </a:t>
            </a:r>
            <a:r>
              <a:rPr lang="en-US" sz="1000" dirty="0" err="1"/>
              <a:t>imprimată</a:t>
            </a:r>
            <a:r>
              <a:rPr lang="en-US" sz="1000" dirty="0"/>
              <a:t> color. Cu </a:t>
            </a:r>
            <a:r>
              <a:rPr lang="en-US" sz="1000" dirty="0" err="1"/>
              <a:t>etichetă</a:t>
            </a:r>
            <a:r>
              <a:rPr lang="en-US" sz="1000" dirty="0"/>
              <a:t> </a:t>
            </a:r>
            <a:r>
              <a:rPr lang="en-US" sz="1000" dirty="0" err="1"/>
              <a:t>distinctivă</a:t>
            </a:r>
            <a:r>
              <a:rPr lang="en-US" sz="1000" dirty="0"/>
              <a:t> RPET. </a:t>
            </a:r>
            <a:endParaRPr lang="hu-HU" sz="1000" dirty="0"/>
          </a:p>
          <a:p>
            <a:pPr marL="13249" marR="5300">
              <a:lnSpc>
                <a:spcPct val="104200"/>
              </a:lnSpc>
              <a:spcBef>
                <a:spcPts val="73"/>
              </a:spcBef>
            </a:pP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00,00 lei</a:t>
            </a: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AC9ABE28-5F0F-46A6-9D38-96EBD359D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62" b="5362"/>
          <a:stretch/>
        </p:blipFill>
        <p:spPr>
          <a:xfrm>
            <a:off x="-2" y="862273"/>
            <a:ext cx="5759451" cy="3422781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7A64F3B9-84F2-4FE9-A203-56B51BC14AE3}"/>
              </a:ext>
            </a:extLst>
          </p:cNvPr>
          <p:cNvSpPr/>
          <p:nvPr/>
        </p:nvSpPr>
        <p:spPr>
          <a:xfrm>
            <a:off x="2880329" y="5296726"/>
            <a:ext cx="2527127" cy="6026117"/>
          </a:xfrm>
          <a:prstGeom prst="rect">
            <a:avLst/>
          </a:prstGeom>
          <a:solidFill>
            <a:srgbClr val="FAF1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Téglalap 39">
            <a:extLst>
              <a:ext uri="{FF2B5EF4-FFF2-40B4-BE49-F238E27FC236}">
                <a16:creationId xmlns:a16="http://schemas.microsoft.com/office/drawing/2014/main" id="{4F93E318-638F-43C1-BA19-34ACC5C53181}"/>
              </a:ext>
            </a:extLst>
          </p:cNvPr>
          <p:cNvSpPr/>
          <p:nvPr/>
        </p:nvSpPr>
        <p:spPr>
          <a:xfrm>
            <a:off x="1" y="11313768"/>
            <a:ext cx="5771238" cy="3978822"/>
          </a:xfrm>
          <a:prstGeom prst="rect">
            <a:avLst/>
          </a:prstGeom>
          <a:solidFill>
            <a:srgbClr val="F4E3A6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419" tIns="47709" rIns="95419" bIns="477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878">
              <a:highlight>
                <a:srgbClr val="C0C0C0"/>
              </a:highlight>
            </a:endParaRPr>
          </a:p>
        </p:txBody>
      </p:sp>
      <p:pic>
        <p:nvPicPr>
          <p:cNvPr id="42" name="Kép 41">
            <a:extLst>
              <a:ext uri="{FF2B5EF4-FFF2-40B4-BE49-F238E27FC236}">
                <a16:creationId xmlns:a16="http://schemas.microsoft.com/office/drawing/2014/main" id="{B4428236-23A4-48D3-9BD4-B9ECC3C3C2F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652" y="319423"/>
            <a:ext cx="1741336" cy="254170"/>
          </a:xfrm>
          <a:prstGeom prst="rect">
            <a:avLst/>
          </a:prstGeom>
        </p:spPr>
      </p:pic>
      <p:sp>
        <p:nvSpPr>
          <p:cNvPr id="45" name="object 4">
            <a:extLst>
              <a:ext uri="{FF2B5EF4-FFF2-40B4-BE49-F238E27FC236}">
                <a16:creationId xmlns:a16="http://schemas.microsoft.com/office/drawing/2014/main" id="{313339ED-29F1-432F-9848-E0C1AC0D8081}"/>
              </a:ext>
            </a:extLst>
          </p:cNvPr>
          <p:cNvSpPr txBox="1"/>
          <p:nvPr/>
        </p:nvSpPr>
        <p:spPr>
          <a:xfrm>
            <a:off x="2482036" y="328782"/>
            <a:ext cx="2897953" cy="198048"/>
          </a:xfrm>
          <a:prstGeom prst="rect">
            <a:avLst/>
          </a:prstGeom>
        </p:spPr>
        <p:txBody>
          <a:bodyPr vert="horz" wrap="square" lIns="0" tIns="13253" rIns="0" bIns="0" rtlCol="0">
            <a:spAutoFit/>
          </a:bodyPr>
          <a:lstStyle/>
          <a:p>
            <a:pPr marL="13248" algn="r">
              <a:spcBef>
                <a:spcPts val="104"/>
              </a:spcBef>
            </a:pPr>
            <a:r>
              <a:rPr lang="en-GB" sz="1200" spc="-5" dirty="0" err="1">
                <a:solidFill>
                  <a:srgbClr val="65656A"/>
                </a:solidFill>
                <a:cs typeface="OpenSans-Light"/>
              </a:rPr>
              <a:t>Plasati</a:t>
            </a:r>
            <a:r>
              <a:rPr lang="en-GB" sz="1200" spc="-5" dirty="0">
                <a:solidFill>
                  <a:srgbClr val="65656A"/>
                </a:solidFill>
                <a:cs typeface="OpenSans-Light"/>
              </a:rPr>
              <a:t> </a:t>
            </a:r>
            <a:r>
              <a:rPr lang="en-GB" sz="1200" spc="-5" dirty="0" err="1">
                <a:solidFill>
                  <a:srgbClr val="65656A"/>
                </a:solidFill>
                <a:cs typeface="OpenSans-Light"/>
              </a:rPr>
              <a:t>datele</a:t>
            </a:r>
            <a:r>
              <a:rPr lang="en-GB" sz="1200" spc="-5" dirty="0">
                <a:solidFill>
                  <a:srgbClr val="65656A"/>
                </a:solidFill>
                <a:cs typeface="OpenSans-Light"/>
              </a:rPr>
              <a:t> de contact </a:t>
            </a:r>
            <a:r>
              <a:rPr lang="en-GB" sz="1200" spc="-5" dirty="0" err="1">
                <a:solidFill>
                  <a:srgbClr val="65656A"/>
                </a:solidFill>
                <a:cs typeface="OpenSans-Light"/>
              </a:rPr>
              <a:t>aici</a:t>
            </a:r>
            <a:r>
              <a:rPr lang="en-GB" sz="1200" spc="-5" dirty="0">
                <a:solidFill>
                  <a:srgbClr val="65656A"/>
                </a:solidFill>
                <a:cs typeface="OpenSans-Light"/>
              </a:rPr>
              <a:t>!</a:t>
            </a:r>
          </a:p>
        </p:txBody>
      </p:sp>
      <p:sp>
        <p:nvSpPr>
          <p:cNvPr id="47" name="object 53">
            <a:extLst>
              <a:ext uri="{FF2B5EF4-FFF2-40B4-BE49-F238E27FC236}">
                <a16:creationId xmlns:a16="http://schemas.microsoft.com/office/drawing/2014/main" id="{FA564A64-71F0-4777-A2CD-4DA15187FD3E}"/>
              </a:ext>
            </a:extLst>
          </p:cNvPr>
          <p:cNvSpPr txBox="1"/>
          <p:nvPr/>
        </p:nvSpPr>
        <p:spPr>
          <a:xfrm>
            <a:off x="355949" y="15565884"/>
            <a:ext cx="5059342" cy="617676"/>
          </a:xfrm>
          <a:prstGeom prst="rect">
            <a:avLst/>
          </a:prstGeom>
        </p:spPr>
        <p:txBody>
          <a:bodyPr vert="horz" wrap="square" lIns="0" tIns="9277" rIns="0" bIns="0" rtlCol="0">
            <a:spAutoFit/>
          </a:bodyPr>
          <a:lstStyle/>
          <a:p>
            <a:pPr marL="13247" marR="5301">
              <a:lnSpc>
                <a:spcPct val="104200"/>
              </a:lnSpc>
              <a:spcBef>
                <a:spcPts val="73"/>
              </a:spcBef>
            </a:pPr>
            <a:r>
              <a:rPr lang="hu-HU" sz="900" dirty="0" err="1"/>
              <a:t>Plasati</a:t>
            </a:r>
            <a:r>
              <a:rPr lang="hu-HU" sz="900" dirty="0"/>
              <a:t> </a:t>
            </a:r>
            <a:r>
              <a:rPr lang="hu-HU" sz="900" dirty="0" err="1"/>
              <a:t>conditiile</a:t>
            </a:r>
            <a:r>
              <a:rPr lang="hu-HU" sz="900" dirty="0"/>
              <a:t> </a:t>
            </a:r>
            <a:r>
              <a:rPr lang="hu-HU" sz="900" dirty="0" err="1"/>
              <a:t>promotionale</a:t>
            </a:r>
            <a:r>
              <a:rPr lang="hu-HU" sz="900" dirty="0"/>
              <a:t> </a:t>
            </a:r>
            <a:r>
              <a:rPr lang="hu-HU" sz="900" dirty="0" err="1"/>
              <a:t>aici</a:t>
            </a:r>
            <a:r>
              <a:rPr lang="hu-HU" sz="900" dirty="0"/>
              <a:t>!</a:t>
            </a:r>
            <a:endParaRPr lang="en-GB" sz="900" dirty="0"/>
          </a:p>
          <a:p>
            <a:pPr marL="184693" marR="5301" indent="-171444">
              <a:lnSpc>
                <a:spcPct val="104200"/>
              </a:lnSpc>
              <a:spcBef>
                <a:spcPts val="73"/>
              </a:spcBef>
              <a:buFont typeface="Arial" panose="020B0604020202020204" pitchFamily="34" charset="0"/>
              <a:buChar char="•"/>
            </a:pPr>
            <a:r>
              <a:rPr lang="en-GB" sz="900" dirty="0">
                <a:latin typeface="Open Sans"/>
                <a:cs typeface="Open Sans"/>
              </a:rPr>
              <a:t>.......</a:t>
            </a:r>
          </a:p>
          <a:p>
            <a:pPr marL="184693" marR="5301" indent="-171444">
              <a:lnSpc>
                <a:spcPct val="104200"/>
              </a:lnSpc>
              <a:spcBef>
                <a:spcPts val="73"/>
              </a:spcBef>
              <a:buFont typeface="Arial" panose="020B0604020202020204" pitchFamily="34" charset="0"/>
              <a:buChar char="•"/>
            </a:pPr>
            <a:r>
              <a:rPr lang="en-GB" sz="900" dirty="0">
                <a:latin typeface="Open Sans"/>
                <a:cs typeface="Open Sans"/>
              </a:rPr>
              <a:t>.......</a:t>
            </a:r>
          </a:p>
          <a:p>
            <a:pPr marL="184693" marR="5301" indent="-171444">
              <a:lnSpc>
                <a:spcPct val="104200"/>
              </a:lnSpc>
              <a:spcBef>
                <a:spcPts val="73"/>
              </a:spcBef>
              <a:buFont typeface="Arial" panose="020B0604020202020204" pitchFamily="34" charset="0"/>
              <a:buChar char="•"/>
            </a:pPr>
            <a:r>
              <a:rPr lang="en-GB" sz="900" dirty="0">
                <a:latin typeface="Open Sans"/>
                <a:cs typeface="Open Sans"/>
              </a:rPr>
              <a:t>.......</a:t>
            </a:r>
          </a:p>
        </p:txBody>
      </p:sp>
      <p:sp>
        <p:nvSpPr>
          <p:cNvPr id="48" name="object 2">
            <a:extLst>
              <a:ext uri="{FF2B5EF4-FFF2-40B4-BE49-F238E27FC236}">
                <a16:creationId xmlns:a16="http://schemas.microsoft.com/office/drawing/2014/main" id="{EA1C7A6B-34C1-483C-A8B4-D71C8DA25A24}"/>
              </a:ext>
            </a:extLst>
          </p:cNvPr>
          <p:cNvSpPr txBox="1"/>
          <p:nvPr/>
        </p:nvSpPr>
        <p:spPr>
          <a:xfrm>
            <a:off x="358383" y="16266795"/>
            <a:ext cx="5049079" cy="166713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>
            <a:defPPr>
              <a:defRPr lang="en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699" algn="ctr">
              <a:spcBef>
                <a:spcPts val="101"/>
              </a:spcBef>
            </a:pPr>
            <a:r>
              <a:rPr lang="en-GB" sz="1000" b="1" dirty="0">
                <a:cs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www.WriteYourWebsiteHere.com</a:t>
            </a:r>
            <a:r>
              <a:rPr lang="en-GB" sz="1000" b="1" dirty="0">
                <a:cs typeface="Open Sans"/>
              </a:rPr>
              <a:t> </a:t>
            </a:r>
          </a:p>
        </p:txBody>
      </p:sp>
      <p:sp>
        <p:nvSpPr>
          <p:cNvPr id="38" name="Téglalap 37">
            <a:extLst>
              <a:ext uri="{FF2B5EF4-FFF2-40B4-BE49-F238E27FC236}">
                <a16:creationId xmlns:a16="http://schemas.microsoft.com/office/drawing/2014/main" id="{A1024572-6659-405E-A938-685E76E3AC3A}"/>
              </a:ext>
            </a:extLst>
          </p:cNvPr>
          <p:cNvSpPr/>
          <p:nvPr/>
        </p:nvSpPr>
        <p:spPr>
          <a:xfrm>
            <a:off x="1" y="4018376"/>
            <a:ext cx="5759451" cy="1278349"/>
          </a:xfrm>
          <a:prstGeom prst="rect">
            <a:avLst/>
          </a:prstGeom>
          <a:solidFill>
            <a:srgbClr val="E9C5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bject 53">
            <a:extLst>
              <a:ext uri="{FF2B5EF4-FFF2-40B4-BE49-F238E27FC236}">
                <a16:creationId xmlns:a16="http://schemas.microsoft.com/office/drawing/2014/main" id="{B0C5129F-BC65-4F37-9E5F-1266AACD2AAE}"/>
              </a:ext>
            </a:extLst>
          </p:cNvPr>
          <p:cNvSpPr txBox="1"/>
          <p:nvPr/>
        </p:nvSpPr>
        <p:spPr>
          <a:xfrm>
            <a:off x="1653355" y="13004944"/>
            <a:ext cx="1213200" cy="124745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b="1" dirty="0" err="1">
                <a:ea typeface="Open Sans" panose="020B0606030504020204" pitchFamily="34" charset="0"/>
                <a:cs typeface="Open Sans" panose="020B0606030504020204" pitchFamily="34" charset="0"/>
              </a:rPr>
              <a:t>Parum</a:t>
            </a: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hu-HU" sz="12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dirty="0">
                <a:ea typeface="Open Sans" panose="020B0606030504020204" pitchFamily="34" charset="0"/>
                <a:cs typeface="Open Sans" panose="020B0606030504020204" pitchFamily="34" charset="0"/>
              </a:rPr>
              <a:t>AP722566-00</a:t>
            </a:r>
            <a:endParaRPr lang="hu-HU" sz="12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Geantă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frigorifică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, din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bumbac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, cu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fermoar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și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căptușeală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din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aluminiu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endParaRPr lang="hu-HU" sz="10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00,00 lei</a:t>
            </a:r>
          </a:p>
        </p:txBody>
      </p:sp>
      <p:sp>
        <p:nvSpPr>
          <p:cNvPr id="22" name="object 53">
            <a:extLst>
              <a:ext uri="{FF2B5EF4-FFF2-40B4-BE49-F238E27FC236}">
                <a16:creationId xmlns:a16="http://schemas.microsoft.com/office/drawing/2014/main" id="{C1B327A5-785B-4795-8034-AF4A30C2D105}"/>
              </a:ext>
            </a:extLst>
          </p:cNvPr>
          <p:cNvSpPr txBox="1"/>
          <p:nvPr/>
        </p:nvSpPr>
        <p:spPr>
          <a:xfrm>
            <a:off x="4256148" y="13004500"/>
            <a:ext cx="1254921" cy="122180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b="1" dirty="0" err="1">
                <a:ea typeface="Open Sans" panose="020B0606030504020204" pitchFamily="34" charset="0"/>
                <a:cs typeface="Open Sans" panose="020B0606030504020204" pitchFamily="34" charset="0"/>
              </a:rPr>
              <a:t>Darmon</a:t>
            </a:r>
            <a:endParaRPr lang="hu-HU" sz="12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dirty="0">
                <a:ea typeface="Open Sans" panose="020B0606030504020204" pitchFamily="34" charset="0"/>
                <a:cs typeface="Open Sans" panose="020B0606030504020204" pitchFamily="34" charset="0"/>
              </a:rPr>
              <a:t>AP722839</a:t>
            </a:r>
            <a:br>
              <a:rPr lang="en-GB" sz="1400" dirty="0"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Minge de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plajă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PVC cu decor cu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fructe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Dimensiune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dezumflată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: 370 mm. </a:t>
            </a: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00,00 lei</a:t>
            </a:r>
          </a:p>
        </p:txBody>
      </p:sp>
      <p:sp>
        <p:nvSpPr>
          <p:cNvPr id="23" name="object 53">
            <a:extLst>
              <a:ext uri="{FF2B5EF4-FFF2-40B4-BE49-F238E27FC236}">
                <a16:creationId xmlns:a16="http://schemas.microsoft.com/office/drawing/2014/main" id="{36139849-BDE2-4B39-BBE3-E9FBCF331AFD}"/>
              </a:ext>
            </a:extLst>
          </p:cNvPr>
          <p:cNvSpPr txBox="1"/>
          <p:nvPr/>
        </p:nvSpPr>
        <p:spPr>
          <a:xfrm>
            <a:off x="2951536" y="13004499"/>
            <a:ext cx="1213200" cy="123463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b="1" dirty="0" err="1">
                <a:ea typeface="Open Sans" panose="020B0606030504020204" pitchFamily="34" charset="0"/>
                <a:cs typeface="Open Sans" panose="020B0606030504020204" pitchFamily="34" charset="0"/>
              </a:rPr>
              <a:t>Poren</a:t>
            </a:r>
            <a:endParaRPr lang="hu-HU" sz="12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dirty="0">
                <a:ea typeface="Open Sans" panose="020B0606030504020204" pitchFamily="34" charset="0"/>
                <a:cs typeface="Open Sans" panose="020B0606030504020204" pitchFamily="34" charset="0"/>
              </a:rPr>
              <a:t>AP</a:t>
            </a:r>
            <a:r>
              <a:rPr lang="hu-HU" sz="1200" dirty="0">
                <a:ea typeface="Open Sans" panose="020B0606030504020204" pitchFamily="34" charset="0"/>
                <a:cs typeface="Open Sans" panose="020B0606030504020204" pitchFamily="34" charset="0"/>
              </a:rPr>
              <a:t>722834</a:t>
            </a:r>
          </a:p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Ochelari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soare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RPET, cu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lentile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metalice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și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protecție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UV 400.</a:t>
            </a:r>
            <a:br>
              <a:rPr lang="en-GB" sz="800" dirty="0"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00,00 lei</a:t>
            </a:r>
          </a:p>
        </p:txBody>
      </p:sp>
      <p:sp>
        <p:nvSpPr>
          <p:cNvPr id="49" name="object 57">
            <a:extLst>
              <a:ext uri="{FF2B5EF4-FFF2-40B4-BE49-F238E27FC236}">
                <a16:creationId xmlns:a16="http://schemas.microsoft.com/office/drawing/2014/main" id="{2B4D8677-DF4D-49ED-A4A8-D5230E57C3B8}"/>
              </a:ext>
            </a:extLst>
          </p:cNvPr>
          <p:cNvSpPr txBox="1"/>
          <p:nvPr/>
        </p:nvSpPr>
        <p:spPr>
          <a:xfrm>
            <a:off x="353002" y="4149313"/>
            <a:ext cx="5065237" cy="376529"/>
          </a:xfrm>
          <a:prstGeom prst="rect">
            <a:avLst/>
          </a:prstGeom>
        </p:spPr>
        <p:txBody>
          <a:bodyPr vert="horz" wrap="square" lIns="0" tIns="12589" rIns="0" bIns="0" rtlCol="0">
            <a:spAutoFit/>
          </a:bodyPr>
          <a:lstStyle/>
          <a:p>
            <a:pPr marL="13248" marR="5300">
              <a:lnSpc>
                <a:spcPct val="102299"/>
              </a:lnSpc>
              <a:spcBef>
                <a:spcPts val="101"/>
              </a:spcBef>
            </a:pPr>
            <a:r>
              <a:rPr lang="hu-HU" sz="2400" b="1" cap="all" spc="15" dirty="0" err="1">
                <a:solidFill>
                  <a:schemeClr val="bg1"/>
                </a:solidFill>
                <a:latin typeface="Ropa Mix Pro" panose="020B0504020101010102" pitchFamily="34" charset="0"/>
                <a:cs typeface="Ropa Mix Pro" panose="020B0504020101010102" pitchFamily="34" charset="0"/>
              </a:rPr>
              <a:t>Începe</a:t>
            </a:r>
            <a:r>
              <a:rPr lang="hu-HU" sz="2400" b="1" cap="all" spc="15" dirty="0">
                <a:solidFill>
                  <a:schemeClr val="bg1"/>
                </a:solidFill>
                <a:latin typeface="Ropa Mix Pro" panose="020B0504020101010102" pitchFamily="34" charset="0"/>
                <a:cs typeface="Ropa Mix Pro" panose="020B0504020101010102" pitchFamily="34" charset="0"/>
              </a:rPr>
              <a:t> </a:t>
            </a:r>
            <a:r>
              <a:rPr lang="hu-HU" sz="2400" b="1" cap="all" spc="15" dirty="0" err="1">
                <a:solidFill>
                  <a:schemeClr val="bg1"/>
                </a:solidFill>
                <a:latin typeface="Ropa Mix Pro" panose="020B0504020101010102" pitchFamily="34" charset="0"/>
                <a:cs typeface="Ropa Mix Pro" panose="020B0504020101010102" pitchFamily="34" charset="0"/>
              </a:rPr>
              <a:t>vara</a:t>
            </a:r>
            <a:r>
              <a:rPr lang="hu-HU" sz="2400" b="1" cap="all" spc="15" dirty="0">
                <a:solidFill>
                  <a:schemeClr val="bg1"/>
                </a:solidFill>
                <a:latin typeface="Ropa Mix Pro" panose="020B0504020101010102" pitchFamily="34" charset="0"/>
                <a:cs typeface="Ropa Mix Pro" panose="020B0504020101010102" pitchFamily="34" charset="0"/>
              </a:rPr>
              <a:t> </a:t>
            </a:r>
            <a:r>
              <a:rPr lang="hu-HU" sz="2400" b="1" cap="all" spc="15" dirty="0" err="1">
                <a:solidFill>
                  <a:schemeClr val="bg1"/>
                </a:solidFill>
                <a:latin typeface="Ropa Mix Pro" panose="020B0504020101010102" pitchFamily="34" charset="0"/>
                <a:cs typeface="Ropa Mix Pro" panose="020B0504020101010102" pitchFamily="34" charset="0"/>
              </a:rPr>
              <a:t>cu</a:t>
            </a:r>
            <a:r>
              <a:rPr lang="hu-HU" sz="2400" b="1" cap="all" spc="15" dirty="0">
                <a:solidFill>
                  <a:schemeClr val="bg1"/>
                </a:solidFill>
                <a:latin typeface="Ropa Mix Pro" panose="020B0504020101010102" pitchFamily="34" charset="0"/>
                <a:cs typeface="Ropa Mix Pro" panose="020B0504020101010102" pitchFamily="34" charset="0"/>
              </a:rPr>
              <a:t> </a:t>
            </a:r>
            <a:r>
              <a:rPr lang="hu-HU" sz="2400" b="1" cap="all" spc="15" dirty="0" err="1">
                <a:solidFill>
                  <a:schemeClr val="bg1"/>
                </a:solidFill>
                <a:latin typeface="Ropa Mix Pro" panose="020B0504020101010102" pitchFamily="34" charset="0"/>
                <a:cs typeface="Ropa Mix Pro" panose="020B0504020101010102" pitchFamily="34" charset="0"/>
              </a:rPr>
              <a:t>stil</a:t>
            </a:r>
            <a:r>
              <a:rPr lang="hu-HU" sz="2400" b="1" cap="all" spc="15" dirty="0">
                <a:solidFill>
                  <a:schemeClr val="bg1"/>
                </a:solidFill>
                <a:latin typeface="Ropa Mix Pro" panose="020B0504020101010102" pitchFamily="34" charset="0"/>
                <a:cs typeface="Ropa Mix Pro" panose="020B0504020101010102" pitchFamily="34" charset="0"/>
              </a:rPr>
              <a:t>!</a:t>
            </a:r>
            <a:endParaRPr lang="en-GB" sz="2400" b="1" cap="all" spc="15" dirty="0">
              <a:solidFill>
                <a:schemeClr val="bg1"/>
              </a:solidFill>
              <a:latin typeface="Ropa Mix Pro" panose="020B0504020101010102" pitchFamily="34" charset="0"/>
              <a:cs typeface="Ropa Mix Pro" panose="020B0504020101010102" pitchFamily="34" charset="0"/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B07B6CA7-1391-4A5F-8F33-2C7C19CFA42B}"/>
              </a:ext>
            </a:extLst>
          </p:cNvPr>
          <p:cNvSpPr txBox="1"/>
          <p:nvPr/>
        </p:nvSpPr>
        <p:spPr>
          <a:xfrm>
            <a:off x="352561" y="4625069"/>
            <a:ext cx="505432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sz="1200" dirty="0" err="1">
                <a:solidFill>
                  <a:schemeClr val="bg1"/>
                </a:solidFill>
              </a:rPr>
              <a:t>Aduceți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distracția</a:t>
            </a:r>
            <a:r>
              <a:rPr lang="en-US" sz="1200" dirty="0">
                <a:solidFill>
                  <a:schemeClr val="bg1"/>
                </a:solidFill>
              </a:rPr>
              <a:t> in </a:t>
            </a:r>
            <a:r>
              <a:rPr lang="en-US" sz="1200" dirty="0" err="1">
                <a:solidFill>
                  <a:schemeClr val="bg1"/>
                </a:solidFill>
              </a:rPr>
              <a:t>fața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clienților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dvs</a:t>
            </a:r>
            <a:r>
              <a:rPr lang="en-US" sz="1200" dirty="0">
                <a:solidFill>
                  <a:schemeClr val="bg1"/>
                </a:solidFill>
              </a:rPr>
              <a:t>. </a:t>
            </a:r>
            <a:r>
              <a:rPr lang="en-US" sz="1200" dirty="0" err="1">
                <a:solidFill>
                  <a:schemeClr val="bg1"/>
                </a:solidFill>
              </a:rPr>
              <a:t>și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promovați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aventurile</a:t>
            </a:r>
            <a:r>
              <a:rPr lang="en-US" sz="1200" dirty="0">
                <a:solidFill>
                  <a:schemeClr val="bg1"/>
                </a:solidFill>
              </a:rPr>
              <a:t> de </a:t>
            </a:r>
            <a:r>
              <a:rPr lang="en-US" sz="1200" dirty="0" err="1">
                <a:solidFill>
                  <a:schemeClr val="bg1"/>
                </a:solidFill>
              </a:rPr>
              <a:t>vară</a:t>
            </a:r>
            <a:r>
              <a:rPr lang="en-US" sz="1200" dirty="0">
                <a:solidFill>
                  <a:schemeClr val="bg1"/>
                </a:solidFill>
              </a:rPr>
              <a:t> cu </a:t>
            </a:r>
            <a:r>
              <a:rPr lang="en-US" sz="1200" dirty="0" err="1">
                <a:solidFill>
                  <a:schemeClr val="bg1"/>
                </a:solidFill>
              </a:rPr>
              <a:t>accesoriile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ideale</a:t>
            </a:r>
            <a:r>
              <a:rPr lang="en-US" sz="1200" dirty="0">
                <a:solidFill>
                  <a:schemeClr val="bg1"/>
                </a:solidFill>
              </a:rPr>
              <a:t>.</a:t>
            </a:r>
            <a:r>
              <a:rPr lang="hu-HU" sz="1200" dirty="0">
                <a:solidFill>
                  <a:schemeClr val="bg1"/>
                </a:solidFill>
              </a:rPr>
              <a:t> </a:t>
            </a:r>
            <a:r>
              <a:rPr lang="hu-HU" sz="1200" dirty="0" err="1">
                <a:solidFill>
                  <a:schemeClr val="bg1"/>
                </a:solidFill>
              </a:rPr>
              <a:t>Cele</a:t>
            </a:r>
            <a:r>
              <a:rPr lang="hu-HU" sz="1200" dirty="0">
                <a:solidFill>
                  <a:schemeClr val="bg1"/>
                </a:solidFill>
              </a:rPr>
              <a:t> mai </a:t>
            </a:r>
            <a:r>
              <a:rPr lang="hu-HU" sz="1200" dirty="0" err="1">
                <a:solidFill>
                  <a:schemeClr val="bg1"/>
                </a:solidFill>
              </a:rPr>
              <a:t>bune</a:t>
            </a:r>
            <a:r>
              <a:rPr lang="hu-HU" sz="1200" dirty="0">
                <a:solidFill>
                  <a:schemeClr val="bg1"/>
                </a:solidFill>
              </a:rPr>
              <a:t> </a:t>
            </a:r>
            <a:r>
              <a:rPr lang="hu-HU" sz="1200" dirty="0" err="1">
                <a:solidFill>
                  <a:schemeClr val="bg1"/>
                </a:solidFill>
              </a:rPr>
              <a:t>cadouri</a:t>
            </a:r>
            <a:r>
              <a:rPr lang="hu-HU" sz="1200" dirty="0">
                <a:solidFill>
                  <a:schemeClr val="bg1"/>
                </a:solidFill>
              </a:rPr>
              <a:t> </a:t>
            </a:r>
            <a:r>
              <a:rPr lang="hu-HU" sz="1200" dirty="0" err="1">
                <a:solidFill>
                  <a:schemeClr val="bg1"/>
                </a:solidFill>
              </a:rPr>
              <a:t>promoționale</a:t>
            </a:r>
            <a:r>
              <a:rPr lang="hu-HU" sz="1200" dirty="0">
                <a:solidFill>
                  <a:schemeClr val="bg1"/>
                </a:solidFill>
              </a:rPr>
              <a:t> </a:t>
            </a:r>
            <a:r>
              <a:rPr lang="hu-HU" sz="1200" dirty="0" err="1">
                <a:solidFill>
                  <a:schemeClr val="bg1"/>
                </a:solidFill>
              </a:rPr>
              <a:t>garantează</a:t>
            </a:r>
            <a:r>
              <a:rPr lang="hu-HU" sz="1200" dirty="0">
                <a:solidFill>
                  <a:schemeClr val="bg1"/>
                </a:solidFill>
              </a:rPr>
              <a:t> </a:t>
            </a:r>
            <a:r>
              <a:rPr lang="hu-HU" sz="1200" dirty="0" err="1">
                <a:solidFill>
                  <a:schemeClr val="bg1"/>
                </a:solidFill>
              </a:rPr>
              <a:t>că</a:t>
            </a:r>
            <a:r>
              <a:rPr lang="hu-HU" sz="1200" dirty="0">
                <a:solidFill>
                  <a:schemeClr val="bg1"/>
                </a:solidFill>
              </a:rPr>
              <a:t> </a:t>
            </a:r>
            <a:r>
              <a:rPr lang="hu-HU" sz="1200" dirty="0" err="1">
                <a:solidFill>
                  <a:schemeClr val="bg1"/>
                </a:solidFill>
              </a:rPr>
              <a:t>brand-ul</a:t>
            </a:r>
            <a:r>
              <a:rPr lang="hu-HU" sz="1200" dirty="0">
                <a:solidFill>
                  <a:schemeClr val="bg1"/>
                </a:solidFill>
              </a:rPr>
              <a:t> </a:t>
            </a:r>
            <a:r>
              <a:rPr lang="hu-HU" sz="1200" dirty="0" err="1">
                <a:solidFill>
                  <a:schemeClr val="bg1"/>
                </a:solidFill>
              </a:rPr>
              <a:t>dvs</a:t>
            </a:r>
            <a:r>
              <a:rPr lang="hu-HU" sz="1200" dirty="0">
                <a:solidFill>
                  <a:schemeClr val="bg1"/>
                </a:solidFill>
              </a:rPr>
              <a:t>. </a:t>
            </a:r>
            <a:r>
              <a:rPr lang="hu-HU" sz="1200" dirty="0" err="1">
                <a:solidFill>
                  <a:schemeClr val="bg1"/>
                </a:solidFill>
              </a:rPr>
              <a:t>devine</a:t>
            </a:r>
            <a:r>
              <a:rPr lang="hu-HU" sz="1200" dirty="0">
                <a:solidFill>
                  <a:schemeClr val="bg1"/>
                </a:solidFill>
              </a:rPr>
              <a:t> </a:t>
            </a:r>
            <a:r>
              <a:rPr lang="hu-HU" sz="1200" dirty="0" err="1">
                <a:solidFill>
                  <a:schemeClr val="bg1"/>
                </a:solidFill>
              </a:rPr>
              <a:t>cea</a:t>
            </a:r>
            <a:r>
              <a:rPr lang="hu-HU" sz="1200" dirty="0">
                <a:solidFill>
                  <a:schemeClr val="bg1"/>
                </a:solidFill>
              </a:rPr>
              <a:t> mai </a:t>
            </a:r>
            <a:r>
              <a:rPr lang="hu-HU" sz="1200" dirty="0" err="1">
                <a:solidFill>
                  <a:schemeClr val="bg1"/>
                </a:solidFill>
              </a:rPr>
              <a:t>memorabilă</a:t>
            </a:r>
            <a:r>
              <a:rPr lang="hu-HU" sz="1200" dirty="0">
                <a:solidFill>
                  <a:schemeClr val="bg1"/>
                </a:solidFill>
              </a:rPr>
              <a:t> parte de </a:t>
            </a:r>
            <a:r>
              <a:rPr lang="hu-HU" sz="1200" dirty="0" err="1">
                <a:solidFill>
                  <a:schemeClr val="bg1"/>
                </a:solidFill>
              </a:rPr>
              <a:t>pe</a:t>
            </a:r>
            <a:r>
              <a:rPr lang="hu-HU" sz="1200" dirty="0">
                <a:solidFill>
                  <a:schemeClr val="bg1"/>
                </a:solidFill>
              </a:rPr>
              <a:t> </a:t>
            </a:r>
            <a:r>
              <a:rPr lang="hu-HU" sz="1200" dirty="0" err="1">
                <a:solidFill>
                  <a:schemeClr val="bg1"/>
                </a:solidFill>
              </a:rPr>
              <a:t>plajă</a:t>
            </a:r>
            <a:r>
              <a:rPr lang="hu-HU" sz="1200" dirty="0">
                <a:solidFill>
                  <a:schemeClr val="bg1"/>
                </a:solidFill>
              </a:rPr>
              <a:t>.</a:t>
            </a:r>
            <a:endParaRPr lang="en-GB" sz="1000" dirty="0">
              <a:solidFill>
                <a:srgbClr val="9F5927"/>
              </a:solidFill>
            </a:endParaRPr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C8FAD844-A055-440B-BA9E-3EFC43D54E3A}"/>
              </a:ext>
            </a:extLst>
          </p:cNvPr>
          <p:cNvSpPr/>
          <p:nvPr/>
        </p:nvSpPr>
        <p:spPr>
          <a:xfrm>
            <a:off x="348113" y="11724606"/>
            <a:ext cx="1151310" cy="1178949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Téglalap 50">
            <a:extLst>
              <a:ext uri="{FF2B5EF4-FFF2-40B4-BE49-F238E27FC236}">
                <a16:creationId xmlns:a16="http://schemas.microsoft.com/office/drawing/2014/main" id="{2B2351E0-9608-4980-A1F3-5748DBA2F384}"/>
              </a:ext>
            </a:extLst>
          </p:cNvPr>
          <p:cNvSpPr/>
          <p:nvPr/>
        </p:nvSpPr>
        <p:spPr>
          <a:xfrm>
            <a:off x="1653355" y="11724605"/>
            <a:ext cx="1151310" cy="11842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Téglalap 51">
            <a:extLst>
              <a:ext uri="{FF2B5EF4-FFF2-40B4-BE49-F238E27FC236}">
                <a16:creationId xmlns:a16="http://schemas.microsoft.com/office/drawing/2014/main" id="{BD638168-A5B9-465F-8F4B-0AB90C81615F}"/>
              </a:ext>
            </a:extLst>
          </p:cNvPr>
          <p:cNvSpPr/>
          <p:nvPr/>
        </p:nvSpPr>
        <p:spPr>
          <a:xfrm>
            <a:off x="2951536" y="11724606"/>
            <a:ext cx="1151310" cy="11789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Téglalap 52">
            <a:extLst>
              <a:ext uri="{FF2B5EF4-FFF2-40B4-BE49-F238E27FC236}">
                <a16:creationId xmlns:a16="http://schemas.microsoft.com/office/drawing/2014/main" id="{3D9F2999-06B0-4F2E-87A3-B26DD4A77943}"/>
              </a:ext>
            </a:extLst>
          </p:cNvPr>
          <p:cNvSpPr/>
          <p:nvPr/>
        </p:nvSpPr>
        <p:spPr>
          <a:xfrm>
            <a:off x="4256147" y="11724606"/>
            <a:ext cx="1151310" cy="11789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bject 53">
            <a:extLst>
              <a:ext uri="{FF2B5EF4-FFF2-40B4-BE49-F238E27FC236}">
                <a16:creationId xmlns:a16="http://schemas.microsoft.com/office/drawing/2014/main" id="{511B26E6-0E23-46BF-A43A-49286C7D5F77}"/>
              </a:ext>
            </a:extLst>
          </p:cNvPr>
          <p:cNvSpPr txBox="1"/>
          <p:nvPr/>
        </p:nvSpPr>
        <p:spPr>
          <a:xfrm>
            <a:off x="355788" y="13004943"/>
            <a:ext cx="1212463" cy="172758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b="1" dirty="0" err="1">
                <a:ea typeface="Open Sans" panose="020B0606030504020204" pitchFamily="34" charset="0"/>
                <a:cs typeface="Open Sans" panose="020B0606030504020204" pitchFamily="34" charset="0"/>
              </a:rPr>
              <a:t>CreaShot</a:t>
            </a: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hu-HU" sz="12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dirty="0">
                <a:ea typeface="Open Sans" panose="020B0606030504020204" pitchFamily="34" charset="0"/>
                <a:cs typeface="Open Sans" panose="020B0606030504020204" pitchFamily="34" charset="0"/>
              </a:rPr>
              <a:t>AP</a:t>
            </a:r>
            <a:r>
              <a:rPr lang="hu-HU" sz="1200" dirty="0">
                <a:ea typeface="Open Sans" panose="020B0606030504020204" pitchFamily="34" charset="0"/>
                <a:cs typeface="Open Sans" panose="020B0606030504020204" pitchFamily="34" charset="0"/>
              </a:rPr>
              <a:t>716639</a:t>
            </a:r>
            <a:endParaRPr lang="en-GB" sz="12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Set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tenis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plajă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realizat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la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comandă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, cu 2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rachete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și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o minge.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Fabricat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din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placaj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mesteacăn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și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plastic ecologic din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paie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grâu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hu-HU" sz="10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00,00 lei</a:t>
            </a:r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C61ED897-3034-4D35-8F3C-29A64CE39F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6613" y="11962744"/>
            <a:ext cx="1097273" cy="788281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E14B37C3-5436-4A03-ACC8-FF90E37B41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30030" y="11842631"/>
            <a:ext cx="987950" cy="953965"/>
          </a:xfrm>
          <a:prstGeom prst="rect">
            <a:avLst/>
          </a:prstGeom>
        </p:spPr>
      </p:pic>
      <p:pic>
        <p:nvPicPr>
          <p:cNvPr id="31" name="Kép 30">
            <a:extLst>
              <a:ext uri="{FF2B5EF4-FFF2-40B4-BE49-F238E27FC236}">
                <a16:creationId xmlns:a16="http://schemas.microsoft.com/office/drawing/2014/main" id="{67D965C2-F324-433A-A90B-F1C5B7556A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72527" y="12065244"/>
            <a:ext cx="1115758" cy="520389"/>
          </a:xfrm>
          <a:prstGeom prst="rect">
            <a:avLst/>
          </a:prstGeom>
        </p:spPr>
      </p:pic>
      <p:pic>
        <p:nvPicPr>
          <p:cNvPr id="33" name="Kép 32">
            <a:extLst>
              <a:ext uri="{FF2B5EF4-FFF2-40B4-BE49-F238E27FC236}">
                <a16:creationId xmlns:a16="http://schemas.microsoft.com/office/drawing/2014/main" id="{73C05CB6-55EC-4B9D-ADB0-2F77C4EFCE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90135" y="11754578"/>
            <a:ext cx="1083334" cy="1109065"/>
          </a:xfrm>
          <a:prstGeom prst="rect">
            <a:avLst/>
          </a:prstGeom>
        </p:spPr>
      </p:pic>
      <p:sp>
        <p:nvSpPr>
          <p:cNvPr id="58" name="object 53">
            <a:extLst>
              <a:ext uri="{FF2B5EF4-FFF2-40B4-BE49-F238E27FC236}">
                <a16:creationId xmlns:a16="http://schemas.microsoft.com/office/drawing/2014/main" id="{5A94F584-E6D6-4CA2-8CF1-15C8BD6F2D68}"/>
              </a:ext>
            </a:extLst>
          </p:cNvPr>
          <p:cNvSpPr txBox="1"/>
          <p:nvPr/>
        </p:nvSpPr>
        <p:spPr>
          <a:xfrm>
            <a:off x="3029346" y="5580386"/>
            <a:ext cx="2229092" cy="70968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3249" marR="5300">
              <a:lnSpc>
                <a:spcPct val="104200"/>
              </a:lnSpc>
              <a:spcBef>
                <a:spcPts val="73"/>
              </a:spcBef>
            </a:pPr>
            <a:r>
              <a:rPr lang="en-GB" sz="1200" b="1" dirty="0" err="1">
                <a:ea typeface="Open Sans" panose="020B0606030504020204" pitchFamily="34" charset="0"/>
                <a:cs typeface="Open Sans" panose="020B0606030504020204" pitchFamily="34" charset="0"/>
              </a:rPr>
              <a:t>Pemboo</a:t>
            </a:r>
            <a:r>
              <a:rPr lang="en-GB" sz="1200" b="1" dirty="0">
                <a:solidFill>
                  <a:srgbClr val="EF4949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dirty="0">
                <a:ea typeface="Open Sans" panose="020B0606030504020204" pitchFamily="34" charset="0"/>
                <a:cs typeface="Open Sans" panose="020B0606030504020204" pitchFamily="34" charset="0"/>
              </a:rPr>
              <a:t>AP800492</a:t>
            </a:r>
            <a:br>
              <a:rPr lang="en-GB" sz="800" dirty="0"/>
            </a:br>
            <a:r>
              <a:rPr lang="en-US" sz="1000" dirty="0" err="1"/>
              <a:t>Sticlă</a:t>
            </a:r>
            <a:r>
              <a:rPr lang="en-US" sz="1000" dirty="0"/>
              <a:t> sport, din plastic RPET </a:t>
            </a:r>
            <a:r>
              <a:rPr lang="en-US" sz="1000" dirty="0" err="1"/>
              <a:t>fără</a:t>
            </a:r>
            <a:r>
              <a:rPr lang="en-US" sz="1000" dirty="0"/>
              <a:t> BPA, cu </a:t>
            </a:r>
            <a:r>
              <a:rPr lang="en-US" sz="1000" dirty="0" err="1"/>
              <a:t>capac</a:t>
            </a:r>
            <a:r>
              <a:rPr lang="en-US" sz="1000" dirty="0"/>
              <a:t> din </a:t>
            </a:r>
            <a:r>
              <a:rPr lang="en-US" sz="1000" dirty="0" err="1"/>
              <a:t>bambus</a:t>
            </a:r>
            <a:r>
              <a:rPr lang="en-US" sz="1000" dirty="0"/>
              <a:t>, 500 ml. </a:t>
            </a:r>
            <a:endParaRPr lang="hu-HU" sz="1000" dirty="0"/>
          </a:p>
          <a:p>
            <a:pPr marL="13249" marR="5300">
              <a:lnSpc>
                <a:spcPct val="104200"/>
              </a:lnSpc>
              <a:spcBef>
                <a:spcPts val="73"/>
              </a:spcBef>
            </a:pP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00,00 lei</a:t>
            </a:r>
          </a:p>
        </p:txBody>
      </p:sp>
      <p:sp>
        <p:nvSpPr>
          <p:cNvPr id="62" name="object 53">
            <a:extLst>
              <a:ext uri="{FF2B5EF4-FFF2-40B4-BE49-F238E27FC236}">
                <a16:creationId xmlns:a16="http://schemas.microsoft.com/office/drawing/2014/main" id="{586ECBBA-D638-442D-9252-BA3819EE5F04}"/>
              </a:ext>
            </a:extLst>
          </p:cNvPr>
          <p:cNvSpPr txBox="1"/>
          <p:nvPr/>
        </p:nvSpPr>
        <p:spPr>
          <a:xfrm>
            <a:off x="3029346" y="9508014"/>
            <a:ext cx="2229092" cy="7288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3249" marR="5300">
              <a:lnSpc>
                <a:spcPct val="104200"/>
              </a:lnSpc>
              <a:spcBef>
                <a:spcPts val="73"/>
              </a:spcBef>
            </a:pPr>
            <a:r>
              <a:rPr lang="en-GB" sz="1200" b="1" dirty="0" err="1">
                <a:ea typeface="Open Sans" panose="020B0606030504020204" pitchFamily="34" charset="0"/>
                <a:cs typeface="Open Sans" panose="020B0606030504020204" pitchFamily="34" charset="0"/>
              </a:rPr>
              <a:t>PrintBeer</a:t>
            </a: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dirty="0">
                <a:ea typeface="Open Sans" panose="020B0606030504020204" pitchFamily="34" charset="0"/>
                <a:cs typeface="Open Sans" panose="020B0606030504020204" pitchFamily="34" charset="0"/>
              </a:rPr>
              <a:t>AP716616</a:t>
            </a:r>
            <a:br>
              <a:rPr lang="en-GB" sz="800" dirty="0"/>
            </a:br>
            <a:r>
              <a:rPr lang="en-US" sz="1000" dirty="0" err="1"/>
              <a:t>Husă</a:t>
            </a:r>
            <a:r>
              <a:rPr lang="en-US" sz="1000" dirty="0"/>
              <a:t> </a:t>
            </a:r>
            <a:r>
              <a:rPr lang="en-US" sz="1000" dirty="0" err="1"/>
              <a:t>frigorifică</a:t>
            </a:r>
            <a:r>
              <a:rPr lang="en-US" sz="1000" dirty="0"/>
              <a:t>, </a:t>
            </a:r>
            <a:r>
              <a:rPr lang="en-US" sz="1000" dirty="0" err="1"/>
              <a:t>personalizată</a:t>
            </a:r>
            <a:r>
              <a:rPr lang="en-US" sz="1000" dirty="0"/>
              <a:t>, din </a:t>
            </a:r>
            <a:r>
              <a:rPr lang="en-US" sz="1000" dirty="0" err="1"/>
              <a:t>neopren</a:t>
            </a:r>
            <a:r>
              <a:rPr lang="en-US" sz="1000" dirty="0"/>
              <a:t>, </a:t>
            </a:r>
            <a:r>
              <a:rPr lang="en-US" sz="1000" dirty="0" err="1"/>
              <a:t>pentru</a:t>
            </a:r>
            <a:r>
              <a:rPr lang="en-US" sz="1000" dirty="0"/>
              <a:t> </a:t>
            </a:r>
            <a:r>
              <a:rPr lang="en-US" sz="1000" dirty="0" err="1"/>
              <a:t>stică</a:t>
            </a:r>
            <a:r>
              <a:rPr lang="en-US" sz="1000" dirty="0"/>
              <a:t> de </a:t>
            </a:r>
            <a:r>
              <a:rPr lang="en-US" sz="1000" dirty="0" err="1"/>
              <a:t>bere</a:t>
            </a:r>
            <a:r>
              <a:rPr lang="en-US" sz="1000" dirty="0"/>
              <a:t>. </a:t>
            </a:r>
            <a:endParaRPr lang="hu-HU" sz="1000" dirty="0"/>
          </a:p>
          <a:p>
            <a:pPr marL="13249" marR="5300">
              <a:lnSpc>
                <a:spcPct val="104200"/>
              </a:lnSpc>
              <a:spcBef>
                <a:spcPts val="73"/>
              </a:spcBef>
            </a:pP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00,00 lei</a:t>
            </a:r>
          </a:p>
        </p:txBody>
      </p:sp>
      <p:sp>
        <p:nvSpPr>
          <p:cNvPr id="55" name="Téglalap 54">
            <a:extLst>
              <a:ext uri="{FF2B5EF4-FFF2-40B4-BE49-F238E27FC236}">
                <a16:creationId xmlns:a16="http://schemas.microsoft.com/office/drawing/2014/main" id="{3696A979-498F-4597-B1D7-52B5FF87A4D7}"/>
              </a:ext>
            </a:extLst>
          </p:cNvPr>
          <p:cNvSpPr/>
          <p:nvPr/>
        </p:nvSpPr>
        <p:spPr>
          <a:xfrm>
            <a:off x="1443" y="15027485"/>
            <a:ext cx="5758006" cy="361234"/>
          </a:xfrm>
          <a:prstGeom prst="rect">
            <a:avLst/>
          </a:prstGeom>
          <a:solidFill>
            <a:srgbClr val="E9C5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E46E78"/>
              </a:solidFill>
            </a:endParaRPr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7022A629-9DE0-9932-9449-88D55505DBE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2" r="2392"/>
          <a:stretch/>
        </p:blipFill>
        <p:spPr>
          <a:xfrm>
            <a:off x="2885619" y="7297963"/>
            <a:ext cx="2873830" cy="2012400"/>
          </a:xfrm>
          <a:prstGeom prst="rect">
            <a:avLst/>
          </a:prstGeom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DD6D1123-DFE6-15B7-14AC-C0D561C7A6B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8" r="6858"/>
          <a:stretch/>
        </p:blipFill>
        <p:spPr>
          <a:xfrm>
            <a:off x="279652" y="9309211"/>
            <a:ext cx="2605967" cy="2012400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F879DB71-9FF9-2F22-3A2E-67894444738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9" r="6829"/>
          <a:stretch/>
        </p:blipFill>
        <p:spPr>
          <a:xfrm>
            <a:off x="279652" y="5293068"/>
            <a:ext cx="2605967" cy="2011325"/>
          </a:xfrm>
          <a:prstGeom prst="rect">
            <a:avLst/>
          </a:prstGeom>
        </p:spPr>
      </p:pic>
      <p:graphicFrame>
        <p:nvGraphicFramePr>
          <p:cNvPr id="6" name="Táblázat 5">
            <a:extLst>
              <a:ext uri="{FF2B5EF4-FFF2-40B4-BE49-F238E27FC236}">
                <a16:creationId xmlns:a16="http://schemas.microsoft.com/office/drawing/2014/main" id="{CD935B91-491F-EF2F-1B91-44CDF6DEFC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5157594"/>
              </p:ext>
            </p:extLst>
          </p:nvPr>
        </p:nvGraphicFramePr>
        <p:xfrm>
          <a:off x="2365375" y="9550083"/>
          <a:ext cx="1028700" cy="222885"/>
        </p:xfrm>
        <a:graphic>
          <a:graphicData uri="http://schemas.openxmlformats.org/drawingml/2006/table">
            <a:tbl>
              <a:tblPr/>
              <a:tblGrid>
                <a:gridCol w="1028700">
                  <a:extLst>
                    <a:ext uri="{9D8B030D-6E8A-4147-A177-3AD203B41FA5}">
                      <a16:colId xmlns:a16="http://schemas.microsoft.com/office/drawing/2014/main" val="301210684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4698709"/>
                  </a:ext>
                </a:extLst>
              </a:tr>
            </a:tbl>
          </a:graphicData>
        </a:graphic>
      </p:graphicFrame>
      <p:graphicFrame>
        <p:nvGraphicFramePr>
          <p:cNvPr id="9" name="Táblázat 8">
            <a:extLst>
              <a:ext uri="{FF2B5EF4-FFF2-40B4-BE49-F238E27FC236}">
                <a16:creationId xmlns:a16="http://schemas.microsoft.com/office/drawing/2014/main" id="{9C1F9993-DE45-6507-D762-99054D6CA7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7654597"/>
              </p:ext>
            </p:extLst>
          </p:nvPr>
        </p:nvGraphicFramePr>
        <p:xfrm>
          <a:off x="2365375" y="9550083"/>
          <a:ext cx="1028700" cy="222885"/>
        </p:xfrm>
        <a:graphic>
          <a:graphicData uri="http://schemas.openxmlformats.org/drawingml/2006/table">
            <a:tbl>
              <a:tblPr/>
              <a:tblGrid>
                <a:gridCol w="1028700">
                  <a:extLst>
                    <a:ext uri="{9D8B030D-6E8A-4147-A177-3AD203B41FA5}">
                      <a16:colId xmlns:a16="http://schemas.microsoft.com/office/drawing/2014/main" val="843022524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11242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9906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2515</TotalTime>
  <Words>219</Words>
  <Application>Microsoft Office PowerPoint</Application>
  <PresentationFormat>Egyéni</PresentationFormat>
  <Paragraphs>27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Open Sans</vt:lpstr>
      <vt:lpstr>Ropa Mix Pro</vt:lpstr>
      <vt:lpstr>Office-téma</vt:lpstr>
      <vt:lpstr>PowerPoint-bemutató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subject/>
  <dc:creator>COOL Collection</dc:creator>
  <cp:keywords/>
  <dc:description/>
  <cp:lastModifiedBy>Gémesi Evelin</cp:lastModifiedBy>
  <cp:revision>109</cp:revision>
  <cp:lastPrinted>2020-10-14T10:13:42Z</cp:lastPrinted>
  <dcterms:created xsi:type="dcterms:W3CDTF">2020-04-21T06:52:21Z</dcterms:created>
  <dcterms:modified xsi:type="dcterms:W3CDTF">2023-02-01T12:06:17Z</dcterms:modified>
  <cp:category/>
</cp:coreProperties>
</file>