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</p:sldIdLst>
  <p:sldSz cx="5759450" cy="1655921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1D2"/>
    <a:srgbClr val="F4E3A6"/>
    <a:srgbClr val="F1DB8B"/>
    <a:srgbClr val="F8ECC0"/>
    <a:srgbClr val="F3DF97"/>
    <a:srgbClr val="EFD679"/>
    <a:srgbClr val="E9C543"/>
    <a:srgbClr val="E7C845"/>
    <a:srgbClr val="DAF2D6"/>
    <a:srgbClr val="F0F9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84" d="100"/>
          <a:sy n="84" d="100"/>
        </p:scale>
        <p:origin x="3480" y="-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710039"/>
            <a:ext cx="4895533" cy="576505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8697421"/>
            <a:ext cx="4319588" cy="399797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5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16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81625"/>
            <a:ext cx="1241881" cy="1403316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81625"/>
            <a:ext cx="3653651" cy="1403316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3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5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4128309"/>
            <a:ext cx="4967526" cy="688817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1081645"/>
            <a:ext cx="4967526" cy="362232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81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30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1629"/>
            <a:ext cx="4967526" cy="3200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059308"/>
            <a:ext cx="2436517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6048713"/>
            <a:ext cx="2436517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059308"/>
            <a:ext cx="2448516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6048713"/>
            <a:ext cx="2448516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01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77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75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384224"/>
            <a:ext cx="2915722" cy="11767774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06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384224"/>
            <a:ext cx="2915722" cy="11767774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78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81629"/>
            <a:ext cx="4967526" cy="320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408124"/>
            <a:ext cx="4967526" cy="1050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5347941"/>
            <a:ext cx="1943814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70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églalap 43">
            <a:extLst>
              <a:ext uri="{FF2B5EF4-FFF2-40B4-BE49-F238E27FC236}">
                <a16:creationId xmlns:a16="http://schemas.microsoft.com/office/drawing/2014/main" id="{B0B4DE51-1865-4B5D-8301-A084BE272E62}"/>
              </a:ext>
            </a:extLst>
          </p:cNvPr>
          <p:cNvSpPr/>
          <p:nvPr/>
        </p:nvSpPr>
        <p:spPr>
          <a:xfrm>
            <a:off x="-1337" y="7288531"/>
            <a:ext cx="2886956" cy="2019448"/>
          </a:xfrm>
          <a:prstGeom prst="rect">
            <a:avLst/>
          </a:prstGeom>
          <a:solidFill>
            <a:srgbClr val="FAF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0DBC307E-D06C-458A-A974-7367C41AB92E}"/>
              </a:ext>
            </a:extLst>
          </p:cNvPr>
          <p:cNvSpPr txBox="1"/>
          <p:nvPr/>
        </p:nvSpPr>
        <p:spPr>
          <a:xfrm>
            <a:off x="279652" y="7844744"/>
            <a:ext cx="2416521" cy="882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CreaFelt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Sun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16579</a:t>
            </a:r>
            <a:br>
              <a:rPr lang="en-GB" sz="800" dirty="0"/>
            </a:br>
            <a:r>
              <a:rPr lang="en-US" sz="1000" dirty="0" err="1"/>
              <a:t>Zákazkové</a:t>
            </a:r>
            <a:r>
              <a:rPr lang="en-US" sz="1000" dirty="0"/>
              <a:t> RPET </a:t>
            </a:r>
            <a:r>
              <a:rPr lang="en-US" sz="1000" dirty="0" err="1"/>
              <a:t>plstené</a:t>
            </a:r>
            <a:r>
              <a:rPr lang="en-US" sz="1000" dirty="0"/>
              <a:t> </a:t>
            </a:r>
            <a:r>
              <a:rPr lang="en-US" sz="1000" dirty="0" err="1"/>
              <a:t>puzdro</a:t>
            </a:r>
            <a:r>
              <a:rPr lang="en-US" sz="1000" dirty="0"/>
              <a:t> </a:t>
            </a:r>
            <a:r>
              <a:rPr lang="en-US" sz="1000" dirty="0" err="1"/>
              <a:t>na</a:t>
            </a:r>
            <a:r>
              <a:rPr lang="en-US" sz="1000" dirty="0"/>
              <a:t> </a:t>
            </a:r>
            <a:r>
              <a:rPr lang="en-US" sz="1000" dirty="0" err="1"/>
              <a:t>slnečné</a:t>
            </a:r>
            <a:r>
              <a:rPr lang="en-US" sz="1000" dirty="0"/>
              <a:t> </a:t>
            </a:r>
            <a:r>
              <a:rPr lang="en-US" sz="1000" dirty="0" err="1"/>
              <a:t>okuliare</a:t>
            </a:r>
            <a:r>
              <a:rPr lang="en-US" sz="1000" dirty="0"/>
              <a:t> s </a:t>
            </a:r>
            <a:r>
              <a:rPr lang="en-US" sz="1000" dirty="0" err="1"/>
              <a:t>celofarebne</a:t>
            </a:r>
            <a:r>
              <a:rPr lang="en-US" sz="1000" dirty="0"/>
              <a:t> </a:t>
            </a:r>
            <a:r>
              <a:rPr lang="en-US" sz="1000" dirty="0" err="1"/>
              <a:t>potlačenou</a:t>
            </a:r>
            <a:r>
              <a:rPr lang="en-US" sz="1000" dirty="0"/>
              <a:t> </a:t>
            </a:r>
            <a:r>
              <a:rPr lang="en-US" sz="1000" dirty="0" err="1"/>
              <a:t>prednou</a:t>
            </a:r>
            <a:r>
              <a:rPr lang="en-US" sz="1000" dirty="0"/>
              <a:t> </a:t>
            </a:r>
            <a:r>
              <a:rPr lang="en-US" sz="1000" dirty="0" err="1"/>
              <a:t>stranou</a:t>
            </a:r>
            <a:r>
              <a:rPr lang="en-US" sz="1000" dirty="0"/>
              <a:t>. S </a:t>
            </a:r>
            <a:r>
              <a:rPr lang="en-US" sz="1000" dirty="0" err="1"/>
              <a:t>výrazným</a:t>
            </a:r>
            <a:r>
              <a:rPr lang="en-US" sz="1000" dirty="0"/>
              <a:t> </a:t>
            </a:r>
            <a:r>
              <a:rPr lang="en-US" sz="1000" dirty="0" err="1"/>
              <a:t>štítkom</a:t>
            </a:r>
            <a:r>
              <a:rPr lang="en-US" sz="1000" dirty="0"/>
              <a:t> RPET.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C9ABE28-5F0F-46A6-9D38-96EBD359D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2" b="5362"/>
          <a:stretch/>
        </p:blipFill>
        <p:spPr>
          <a:xfrm>
            <a:off x="-2" y="862273"/>
            <a:ext cx="5759451" cy="3422781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2880329" y="5296726"/>
            <a:ext cx="2527127" cy="6026117"/>
          </a:xfrm>
          <a:prstGeom prst="rect">
            <a:avLst/>
          </a:prstGeom>
          <a:solidFill>
            <a:srgbClr val="FAF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4F93E318-638F-43C1-BA19-34ACC5C53181}"/>
              </a:ext>
            </a:extLst>
          </p:cNvPr>
          <p:cNvSpPr/>
          <p:nvPr/>
        </p:nvSpPr>
        <p:spPr>
          <a:xfrm>
            <a:off x="1" y="11313768"/>
            <a:ext cx="5771238" cy="3978822"/>
          </a:xfrm>
          <a:prstGeom prst="rect">
            <a:avLst/>
          </a:prstGeom>
          <a:solidFill>
            <a:srgbClr val="F4E3A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1942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36" y="328782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pl-PL" sz="1200" spc="-5" dirty="0">
                <a:solidFill>
                  <a:srgbClr val="65656A"/>
                </a:solidFill>
                <a:cs typeface="OpenSans-Light"/>
              </a:rPr>
              <a:t>Sem zadajte svoje kontaktné údaje!</a:t>
            </a:r>
            <a:endParaRPr lang="en-GB" sz="1200" spc="-5" dirty="0">
              <a:solidFill>
                <a:srgbClr val="65656A"/>
              </a:solidFill>
              <a:cs typeface="OpenSans-Light"/>
            </a:endParaRP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5565884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pt-BR" sz="900" dirty="0"/>
              <a:t>Sem zadajte svoje propagačné podmienky!</a:t>
            </a:r>
            <a:endParaRPr lang="en-GB" sz="900" dirty="0"/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3" y="16266795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1" y="4018376"/>
            <a:ext cx="5759451" cy="1278349"/>
          </a:xfrm>
          <a:prstGeom prst="rect">
            <a:avLst/>
          </a:prstGeom>
          <a:solidFill>
            <a:srgbClr val="E9C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bject 53">
            <a:extLst>
              <a:ext uri="{FF2B5EF4-FFF2-40B4-BE49-F238E27FC236}">
                <a16:creationId xmlns:a16="http://schemas.microsoft.com/office/drawing/2014/main" id="{B0C5129F-BC65-4F37-9E5F-1266AACD2AAE}"/>
              </a:ext>
            </a:extLst>
          </p:cNvPr>
          <p:cNvSpPr txBox="1"/>
          <p:nvPr/>
        </p:nvSpPr>
        <p:spPr>
          <a:xfrm>
            <a:off x="1653355" y="13004944"/>
            <a:ext cx="1213200" cy="108741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Parum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AP722566-00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Chladiaca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taška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zips z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bavlny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hliníkovou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výplňou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2" name="object 53">
            <a:extLst>
              <a:ext uri="{FF2B5EF4-FFF2-40B4-BE49-F238E27FC236}">
                <a16:creationId xmlns:a16="http://schemas.microsoft.com/office/drawing/2014/main" id="{C1B327A5-785B-4795-8034-AF4A30C2D105}"/>
              </a:ext>
            </a:extLst>
          </p:cNvPr>
          <p:cNvSpPr txBox="1"/>
          <p:nvPr/>
        </p:nvSpPr>
        <p:spPr>
          <a:xfrm>
            <a:off x="4256148" y="13004500"/>
            <a:ext cx="1254921" cy="12346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Darmon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AP722839</a:t>
            </a:r>
            <a:br>
              <a:rPr lang="en-GB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Plážová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lopta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z PVC s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ozdobou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ovocia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Vyfúknutá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veľkosť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: 370 mm.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3" name="object 53">
            <a:extLst>
              <a:ext uri="{FF2B5EF4-FFF2-40B4-BE49-F238E27FC236}">
                <a16:creationId xmlns:a16="http://schemas.microsoft.com/office/drawing/2014/main" id="{36139849-BDE2-4B39-BBE3-E9FBCF331AFD}"/>
              </a:ext>
            </a:extLst>
          </p:cNvPr>
          <p:cNvSpPr txBox="1"/>
          <p:nvPr/>
        </p:nvSpPr>
        <p:spPr>
          <a:xfrm>
            <a:off x="2951536" y="13004499"/>
            <a:ext cx="1213200" cy="108741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Poren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722834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Slnečné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okuliare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RPET s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metalickými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sklami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a UV 400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ochranou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53002" y="4149313"/>
            <a:ext cx="5065237" cy="376529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>
              <a:lnSpc>
                <a:spcPct val="102299"/>
              </a:lnSpc>
              <a:spcBef>
                <a:spcPts val="101"/>
              </a:spcBef>
            </a:pP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Začněte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léto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stylově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!</a:t>
            </a:r>
            <a:endParaRPr lang="en-GB" sz="2400" b="1" cap="all" spc="15" dirty="0">
              <a:solidFill>
                <a:schemeClr val="bg1"/>
              </a:solidFill>
              <a:latin typeface="Ropa Mix Pro" panose="020B0504020101010102" pitchFamily="34" charset="0"/>
              <a:cs typeface="Ropa Mix Pro" panose="020B0504020101010102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2561" y="4625069"/>
            <a:ext cx="5054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200" dirty="0" err="1">
                <a:solidFill>
                  <a:schemeClr val="bg1"/>
                </a:solidFill>
              </a:rPr>
              <a:t>Přineste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zábavu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svým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zákazníkům</a:t>
            </a:r>
            <a:r>
              <a:rPr lang="en-US" sz="1200" dirty="0">
                <a:solidFill>
                  <a:schemeClr val="bg1"/>
                </a:solidFill>
              </a:rPr>
              <a:t> a </a:t>
            </a:r>
            <a:r>
              <a:rPr lang="en-US" sz="1200" dirty="0" err="1">
                <a:solidFill>
                  <a:schemeClr val="bg1"/>
                </a:solidFill>
              </a:rPr>
              <a:t>propagujte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letní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dobrodružství</a:t>
            </a:r>
            <a:r>
              <a:rPr lang="en-US" sz="1200" dirty="0">
                <a:solidFill>
                  <a:schemeClr val="bg1"/>
                </a:solidFill>
              </a:rPr>
              <a:t> s </a:t>
            </a:r>
            <a:r>
              <a:rPr lang="en-US" sz="1200" dirty="0" err="1">
                <a:solidFill>
                  <a:schemeClr val="bg1"/>
                </a:solidFill>
              </a:rPr>
              <a:t>ideálním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příslušenstvím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Nejlepší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reklamní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dárky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zaručí</a:t>
            </a:r>
            <a:r>
              <a:rPr lang="hu-HU" sz="1200" dirty="0">
                <a:solidFill>
                  <a:schemeClr val="bg1"/>
                </a:solidFill>
              </a:rPr>
              <a:t>, </a:t>
            </a:r>
            <a:r>
              <a:rPr lang="hu-HU" sz="1200" dirty="0" err="1">
                <a:solidFill>
                  <a:schemeClr val="bg1"/>
                </a:solidFill>
              </a:rPr>
              <a:t>že</a:t>
            </a:r>
            <a:r>
              <a:rPr lang="hu-HU" sz="1200" dirty="0">
                <a:solidFill>
                  <a:schemeClr val="bg1"/>
                </a:solidFill>
              </a:rPr>
              <a:t> se </a:t>
            </a:r>
            <a:r>
              <a:rPr lang="hu-HU" sz="1200" dirty="0" err="1">
                <a:solidFill>
                  <a:schemeClr val="bg1"/>
                </a:solidFill>
              </a:rPr>
              <a:t>vaše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značka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stane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nejzapamatovanější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částí</a:t>
            </a:r>
            <a:r>
              <a:rPr lang="hu-HU" sz="1200" dirty="0">
                <a:solidFill>
                  <a:schemeClr val="bg1"/>
                </a:solidFill>
              </a:rPr>
              <a:t> z </a:t>
            </a:r>
            <a:r>
              <a:rPr lang="hu-HU" sz="1200" dirty="0" err="1">
                <a:solidFill>
                  <a:schemeClr val="bg1"/>
                </a:solidFill>
              </a:rPr>
              <a:t>pláže</a:t>
            </a:r>
            <a:r>
              <a:rPr lang="hu-HU" sz="1200" dirty="0">
                <a:solidFill>
                  <a:schemeClr val="bg1"/>
                </a:solidFill>
              </a:rPr>
              <a:t>.</a:t>
            </a:r>
            <a:endParaRPr lang="en-GB" sz="1000" dirty="0">
              <a:solidFill>
                <a:srgbClr val="9F5927"/>
              </a:solidFill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C8FAD844-A055-440B-BA9E-3EFC43D54E3A}"/>
              </a:ext>
            </a:extLst>
          </p:cNvPr>
          <p:cNvSpPr/>
          <p:nvPr/>
        </p:nvSpPr>
        <p:spPr>
          <a:xfrm>
            <a:off x="348113" y="11724606"/>
            <a:ext cx="1151310" cy="117894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2B2351E0-9608-4980-A1F3-5748DBA2F384}"/>
              </a:ext>
            </a:extLst>
          </p:cNvPr>
          <p:cNvSpPr/>
          <p:nvPr/>
        </p:nvSpPr>
        <p:spPr>
          <a:xfrm>
            <a:off x="1653355" y="11724605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BD638168-A5B9-465F-8F4B-0AB90C81615F}"/>
              </a:ext>
            </a:extLst>
          </p:cNvPr>
          <p:cNvSpPr/>
          <p:nvPr/>
        </p:nvSpPr>
        <p:spPr>
          <a:xfrm>
            <a:off x="2951536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3D9F2999-06B0-4F2E-87A3-B26DD4A77943}"/>
              </a:ext>
            </a:extLst>
          </p:cNvPr>
          <p:cNvSpPr/>
          <p:nvPr/>
        </p:nvSpPr>
        <p:spPr>
          <a:xfrm>
            <a:off x="4256147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ject 53">
            <a:extLst>
              <a:ext uri="{FF2B5EF4-FFF2-40B4-BE49-F238E27FC236}">
                <a16:creationId xmlns:a16="http://schemas.microsoft.com/office/drawing/2014/main" id="{511B26E6-0E23-46BF-A43A-49286C7D5F77}"/>
              </a:ext>
            </a:extLst>
          </p:cNvPr>
          <p:cNvSpPr txBox="1"/>
          <p:nvPr/>
        </p:nvSpPr>
        <p:spPr>
          <a:xfrm>
            <a:off x="355788" y="13004943"/>
            <a:ext cx="1212463" cy="17147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CreaShot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716639</a:t>
            </a:r>
            <a:endParaRPr lang="en-GB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Plážový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tenis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zákazku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s 2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raketami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jednou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loptičkou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Vyrobené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brezovej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preglejky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ekologického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plastu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pšeničnej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slamy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C61ED897-3034-4D35-8F3C-29A64CE39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613" y="11962744"/>
            <a:ext cx="1097273" cy="788281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14B37C3-5436-4A03-ACC8-FF90E37B41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0030" y="11842631"/>
            <a:ext cx="987950" cy="953965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67D965C2-F324-433A-A90B-F1C5B7556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2527" y="12065244"/>
            <a:ext cx="1115758" cy="520389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73C05CB6-55EC-4B9D-ADB0-2F77C4EFC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0135" y="11754578"/>
            <a:ext cx="1083334" cy="1109065"/>
          </a:xfrm>
          <a:prstGeom prst="rect">
            <a:avLst/>
          </a:prstGeom>
        </p:spPr>
      </p:pic>
      <p:sp>
        <p:nvSpPr>
          <p:cNvPr id="58" name="object 53">
            <a:extLst>
              <a:ext uri="{FF2B5EF4-FFF2-40B4-BE49-F238E27FC236}">
                <a16:creationId xmlns:a16="http://schemas.microsoft.com/office/drawing/2014/main" id="{5A94F584-E6D6-4CA2-8CF1-15C8BD6F2D68}"/>
              </a:ext>
            </a:extLst>
          </p:cNvPr>
          <p:cNvSpPr txBox="1"/>
          <p:nvPr/>
        </p:nvSpPr>
        <p:spPr>
          <a:xfrm>
            <a:off x="3029346" y="5580386"/>
            <a:ext cx="2229092" cy="7288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Pemboo</a:t>
            </a:r>
            <a:r>
              <a:rPr lang="en-GB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AP800492</a:t>
            </a:r>
            <a:br>
              <a:rPr lang="en-GB" sz="800" dirty="0"/>
            </a:br>
            <a:r>
              <a:rPr lang="en-US" sz="1000" dirty="0" err="1"/>
              <a:t>Športová</a:t>
            </a:r>
            <a:r>
              <a:rPr lang="en-US" sz="1000" dirty="0"/>
              <a:t> </a:t>
            </a:r>
            <a:r>
              <a:rPr lang="en-US" sz="1000" dirty="0" err="1"/>
              <a:t>fľaša</a:t>
            </a:r>
            <a:r>
              <a:rPr lang="en-US" sz="1000" dirty="0"/>
              <a:t> z RPET </a:t>
            </a:r>
            <a:r>
              <a:rPr lang="en-US" sz="1000" dirty="0" err="1"/>
              <a:t>plastu</a:t>
            </a:r>
            <a:r>
              <a:rPr lang="en-US" sz="1000" dirty="0"/>
              <a:t> bez BPA s </a:t>
            </a:r>
            <a:r>
              <a:rPr lang="en-US" sz="1000" dirty="0" err="1"/>
              <a:t>bambusovým</a:t>
            </a:r>
            <a:r>
              <a:rPr lang="en-US" sz="1000" dirty="0"/>
              <a:t> </a:t>
            </a:r>
            <a:r>
              <a:rPr lang="en-US" sz="1000" dirty="0" err="1"/>
              <a:t>viečkom</a:t>
            </a:r>
            <a:r>
              <a:rPr lang="en-US" sz="1000" dirty="0"/>
              <a:t>, 500 ml.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586ECBBA-D638-442D-9252-BA3819EE5F04}"/>
              </a:ext>
            </a:extLst>
          </p:cNvPr>
          <p:cNvSpPr txBox="1"/>
          <p:nvPr/>
        </p:nvSpPr>
        <p:spPr>
          <a:xfrm>
            <a:off x="3029346" y="9508014"/>
            <a:ext cx="2229092" cy="70968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PrintBeer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AP716616</a:t>
            </a:r>
            <a:br>
              <a:rPr lang="en-GB" sz="800" dirty="0"/>
            </a:br>
            <a:r>
              <a:rPr lang="en-US" sz="1000" dirty="0"/>
              <a:t>Na </a:t>
            </a:r>
            <a:r>
              <a:rPr lang="en-US" sz="1000" dirty="0" err="1"/>
              <a:t>zákazku</a:t>
            </a:r>
            <a:r>
              <a:rPr lang="en-US" sz="1000" dirty="0"/>
              <a:t> </a:t>
            </a:r>
            <a:r>
              <a:rPr lang="en-US" sz="1000" dirty="0" err="1"/>
              <a:t>vyrobený</a:t>
            </a:r>
            <a:r>
              <a:rPr lang="en-US" sz="1000" dirty="0"/>
              <a:t> </a:t>
            </a:r>
            <a:r>
              <a:rPr lang="en-US" sz="1000" dirty="0" err="1"/>
              <a:t>neoprénový</a:t>
            </a:r>
            <a:r>
              <a:rPr lang="en-US" sz="1000" dirty="0"/>
              <a:t> </a:t>
            </a:r>
            <a:r>
              <a:rPr lang="en-US" sz="1000" dirty="0" err="1"/>
              <a:t>chladiaci</a:t>
            </a:r>
            <a:r>
              <a:rPr lang="en-US" sz="1000" dirty="0"/>
              <a:t> </a:t>
            </a:r>
            <a:r>
              <a:rPr lang="en-US" sz="1000" dirty="0" err="1"/>
              <a:t>obal</a:t>
            </a:r>
            <a:r>
              <a:rPr lang="en-US" sz="1000" dirty="0"/>
              <a:t> </a:t>
            </a:r>
            <a:r>
              <a:rPr lang="en-US" sz="1000" dirty="0" err="1"/>
              <a:t>na</a:t>
            </a:r>
            <a:r>
              <a:rPr lang="en-US" sz="1000" dirty="0"/>
              <a:t> </a:t>
            </a:r>
            <a:r>
              <a:rPr lang="en-US" sz="1000" dirty="0" err="1"/>
              <a:t>pivnú</a:t>
            </a:r>
            <a:r>
              <a:rPr lang="en-US" sz="1000" dirty="0"/>
              <a:t> </a:t>
            </a:r>
            <a:r>
              <a:rPr lang="en-US" sz="1000" dirty="0" err="1"/>
              <a:t>fľašu</a:t>
            </a:r>
            <a:r>
              <a:rPr lang="en-US" sz="1000" dirty="0"/>
              <a:t>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3" y="15027485"/>
            <a:ext cx="5758006" cy="361234"/>
          </a:xfrm>
          <a:prstGeom prst="rect">
            <a:avLst/>
          </a:prstGeom>
          <a:solidFill>
            <a:srgbClr val="E9C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6E78"/>
              </a:solidFill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022A629-9DE0-9932-9449-88D55505DB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" r="2392"/>
          <a:stretch/>
        </p:blipFill>
        <p:spPr>
          <a:xfrm>
            <a:off x="2885619" y="7297963"/>
            <a:ext cx="2873830" cy="20124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DD6D1123-DFE6-15B7-14AC-C0D561C7A6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8" r="6858"/>
          <a:stretch/>
        </p:blipFill>
        <p:spPr>
          <a:xfrm>
            <a:off x="279652" y="9309211"/>
            <a:ext cx="2605967" cy="20124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879DB71-9FF9-2F22-3A2E-6789444473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" r="6829"/>
          <a:stretch/>
        </p:blipFill>
        <p:spPr>
          <a:xfrm>
            <a:off x="279652" y="5293068"/>
            <a:ext cx="2605967" cy="2011325"/>
          </a:xfrm>
          <a:prstGeom prst="rect">
            <a:avLst/>
          </a:prstGeom>
        </p:spPr>
      </p:pic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CD935B91-491F-EF2F-1B91-44CDF6DEF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157594"/>
              </p:ext>
            </p:extLst>
          </p:nvPr>
        </p:nvGraphicFramePr>
        <p:xfrm>
          <a:off x="2365375" y="9550083"/>
          <a:ext cx="1028700" cy="222885"/>
        </p:xfrm>
        <a:graphic>
          <a:graphicData uri="http://schemas.openxmlformats.org/drawingml/2006/table">
            <a:tbl>
              <a:tblPr/>
              <a:tblGrid>
                <a:gridCol w="1028700">
                  <a:extLst>
                    <a:ext uri="{9D8B030D-6E8A-4147-A177-3AD203B41FA5}">
                      <a16:colId xmlns:a16="http://schemas.microsoft.com/office/drawing/2014/main" val="301210684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698709"/>
                  </a:ext>
                </a:extLst>
              </a:tr>
            </a:tbl>
          </a:graphicData>
        </a:graphic>
      </p:graphicFrame>
      <p:graphicFrame>
        <p:nvGraphicFramePr>
          <p:cNvPr id="9" name="Táblázat 8">
            <a:extLst>
              <a:ext uri="{FF2B5EF4-FFF2-40B4-BE49-F238E27FC236}">
                <a16:creationId xmlns:a16="http://schemas.microsoft.com/office/drawing/2014/main" id="{9C1F9993-DE45-6507-D762-99054D6CA7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654597"/>
              </p:ext>
            </p:extLst>
          </p:nvPr>
        </p:nvGraphicFramePr>
        <p:xfrm>
          <a:off x="2365375" y="9550083"/>
          <a:ext cx="1028700" cy="222885"/>
        </p:xfrm>
        <a:graphic>
          <a:graphicData uri="http://schemas.openxmlformats.org/drawingml/2006/table">
            <a:tbl>
              <a:tblPr/>
              <a:tblGrid>
                <a:gridCol w="1028700">
                  <a:extLst>
                    <a:ext uri="{9D8B030D-6E8A-4147-A177-3AD203B41FA5}">
                      <a16:colId xmlns:a16="http://schemas.microsoft.com/office/drawing/2014/main" val="84302252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1124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2511</TotalTime>
  <Words>187</Words>
  <Application>Microsoft Office PowerPoint</Application>
  <PresentationFormat>Egyéni</PresentationFormat>
  <Paragraphs>28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Gémesi Evelin</cp:lastModifiedBy>
  <cp:revision>109</cp:revision>
  <cp:lastPrinted>2020-10-14T10:13:42Z</cp:lastPrinted>
  <dcterms:created xsi:type="dcterms:W3CDTF">2020-04-21T06:52:21Z</dcterms:created>
  <dcterms:modified xsi:type="dcterms:W3CDTF">2023-02-01T13:10:55Z</dcterms:modified>
  <cp:category/>
</cp:coreProperties>
</file>