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5327650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C61"/>
    <a:srgbClr val="666666"/>
    <a:srgbClr val="FA9938"/>
    <a:srgbClr val="F1B641"/>
    <a:srgbClr val="E1B850"/>
    <a:srgbClr val="C4795D"/>
    <a:srgbClr val="D98275"/>
    <a:srgbClr val="F7B26D"/>
    <a:srgbClr val="F58E6E"/>
    <a:srgbClr val="016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590794"/>
            <a:ext cx="4528503" cy="3384092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5105389"/>
            <a:ext cx="3995738" cy="2346813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4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15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517514"/>
            <a:ext cx="1148775" cy="823747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517514"/>
            <a:ext cx="3379728" cy="823747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6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1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2423318"/>
            <a:ext cx="4595098" cy="4043359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6504929"/>
            <a:ext cx="4595098" cy="2126307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07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587570"/>
            <a:ext cx="2264251" cy="616741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587570"/>
            <a:ext cx="2264251" cy="616741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5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17516"/>
            <a:ext cx="4595098" cy="18788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2382815"/>
            <a:ext cx="2253845" cy="1167781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3550596"/>
            <a:ext cx="2253845" cy="522239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2382815"/>
            <a:ext cx="2264945" cy="1167781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3550596"/>
            <a:ext cx="2264945" cy="522239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77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91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648018"/>
            <a:ext cx="1718306" cy="2268061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399540"/>
            <a:ext cx="2697123" cy="6907687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916079"/>
            <a:ext cx="1718306" cy="5402397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9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648018"/>
            <a:ext cx="1718306" cy="2268061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399540"/>
            <a:ext cx="2697123" cy="6907687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916079"/>
            <a:ext cx="1718306" cy="5402397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7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517516"/>
            <a:ext cx="4595098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587570"/>
            <a:ext cx="4595098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9009246"/>
            <a:ext cx="119872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2020. 10. 22.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9009246"/>
            <a:ext cx="1798082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9009246"/>
            <a:ext cx="119872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31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8887919D-CA42-475F-BB9B-7FD38A9E83DD}"/>
              </a:ext>
            </a:extLst>
          </p:cNvPr>
          <p:cNvSpPr/>
          <p:nvPr/>
        </p:nvSpPr>
        <p:spPr>
          <a:xfrm>
            <a:off x="137472" y="8266254"/>
            <a:ext cx="5047836" cy="11301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296" y="127286"/>
            <a:ext cx="5052709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0" y="29246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42218" y="3216906"/>
            <a:ext cx="5042382" cy="1000163"/>
          </a:xfrm>
          <a:prstGeom prst="rect">
            <a:avLst/>
          </a:prstGeom>
          <a:solidFill>
            <a:srgbClr val="EEC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148527" y="33720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79652" y="3433013"/>
            <a:ext cx="4737923" cy="624665"/>
          </a:xfrm>
          <a:prstGeom prst="rect">
            <a:avLst/>
          </a:prstGeom>
        </p:spPr>
        <p:txBody>
          <a:bodyPr vert="horz" wrap="square" lIns="0" tIns="9278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en-US" sz="1301" dirty="0" err="1"/>
              <a:t>Va</a:t>
            </a:r>
            <a:r>
              <a:rPr lang="en-US" sz="1301" dirty="0"/>
              <a:t> </a:t>
            </a:r>
            <a:r>
              <a:rPr lang="en-US" sz="1301" dirty="0" err="1"/>
              <a:t>prezentam</a:t>
            </a:r>
            <a:r>
              <a:rPr lang="en-US" sz="1301" dirty="0"/>
              <a:t> </a:t>
            </a:r>
            <a:r>
              <a:rPr lang="en-US" sz="1301" dirty="0" err="1"/>
              <a:t>noua</a:t>
            </a:r>
            <a:r>
              <a:rPr lang="en-US" sz="1301" dirty="0"/>
              <a:t> </a:t>
            </a:r>
            <a:r>
              <a:rPr lang="en-US" sz="1301" dirty="0" err="1"/>
              <a:t>generatie</a:t>
            </a:r>
            <a:r>
              <a:rPr lang="en-US" sz="1301" dirty="0"/>
              <a:t> de </a:t>
            </a:r>
            <a:r>
              <a:rPr lang="en-US" sz="1301" dirty="0" err="1"/>
              <a:t>CreaMask</a:t>
            </a:r>
            <a:r>
              <a:rPr lang="en-US" sz="1301" dirty="0"/>
              <a:t>!</a:t>
            </a:r>
            <a:r>
              <a:rPr lang="hu-HU" sz="1301" dirty="0"/>
              <a:t> Am </a:t>
            </a:r>
            <a:r>
              <a:rPr lang="hu-HU" sz="1301" dirty="0" err="1"/>
              <a:t>extins</a:t>
            </a:r>
            <a:r>
              <a:rPr lang="hu-HU" sz="1301" dirty="0"/>
              <a:t> </a:t>
            </a:r>
            <a:r>
              <a:rPr lang="hu-HU" sz="1301" dirty="0" err="1"/>
              <a:t>colectia</a:t>
            </a:r>
            <a:r>
              <a:rPr lang="hu-HU" sz="1301" dirty="0"/>
              <a:t> </a:t>
            </a:r>
            <a:r>
              <a:rPr lang="hu-HU" sz="1301" dirty="0" err="1"/>
              <a:t>noastra</a:t>
            </a:r>
            <a:r>
              <a:rPr lang="hu-HU" sz="1301" dirty="0"/>
              <a:t> </a:t>
            </a:r>
            <a:r>
              <a:rPr lang="hu-HU" sz="1301" dirty="0" err="1"/>
              <a:t>CreaMask</a:t>
            </a:r>
            <a:r>
              <a:rPr lang="hu-HU" sz="1301" dirty="0"/>
              <a:t> </a:t>
            </a:r>
            <a:r>
              <a:rPr lang="hu-HU" sz="1301" dirty="0" err="1"/>
              <a:t>cu</a:t>
            </a:r>
            <a:r>
              <a:rPr lang="hu-HU" sz="1301" dirty="0"/>
              <a:t> </a:t>
            </a:r>
            <a:r>
              <a:rPr lang="hu-HU" sz="1301" dirty="0" err="1"/>
              <a:t>optiunea</a:t>
            </a:r>
            <a:r>
              <a:rPr lang="hu-HU" sz="1301" dirty="0"/>
              <a:t> </a:t>
            </a:r>
            <a:r>
              <a:rPr lang="hu-HU" sz="1301" dirty="0" err="1"/>
              <a:t>bucle</a:t>
            </a:r>
            <a:r>
              <a:rPr lang="hu-HU" sz="1301" dirty="0"/>
              <a:t> </a:t>
            </a:r>
            <a:r>
              <a:rPr lang="hu-HU" sz="1301" dirty="0" err="1"/>
              <a:t>reglabile</a:t>
            </a:r>
            <a:r>
              <a:rPr lang="hu-HU" sz="1301" dirty="0"/>
              <a:t>, </a:t>
            </a:r>
            <a:r>
              <a:rPr lang="hu-HU" sz="1301" dirty="0" err="1"/>
              <a:t>astfel</a:t>
            </a:r>
            <a:r>
              <a:rPr lang="hu-HU" sz="1301" dirty="0"/>
              <a:t> </a:t>
            </a:r>
            <a:r>
              <a:rPr lang="hu-HU" sz="1301" dirty="0" err="1"/>
              <a:t>mastile</a:t>
            </a:r>
            <a:r>
              <a:rPr lang="hu-HU" sz="1301" dirty="0"/>
              <a:t> </a:t>
            </a:r>
            <a:r>
              <a:rPr lang="hu-HU" sz="1301" dirty="0" err="1"/>
              <a:t>noastre</a:t>
            </a:r>
            <a:r>
              <a:rPr lang="hu-HU" sz="1301" dirty="0"/>
              <a:t> </a:t>
            </a:r>
            <a:r>
              <a:rPr lang="hu-HU" sz="1301" dirty="0" err="1"/>
              <a:t>populare</a:t>
            </a:r>
            <a:r>
              <a:rPr lang="hu-HU" sz="1301" dirty="0"/>
              <a:t> </a:t>
            </a:r>
            <a:r>
              <a:rPr lang="hu-HU" sz="1301" dirty="0" err="1"/>
              <a:t>devin</a:t>
            </a:r>
            <a:r>
              <a:rPr lang="hu-HU" sz="1301" dirty="0"/>
              <a:t> </a:t>
            </a:r>
            <a:r>
              <a:rPr lang="hu-HU" sz="1301" dirty="0" err="1"/>
              <a:t>si</a:t>
            </a:r>
            <a:r>
              <a:rPr lang="hu-HU" sz="1301" dirty="0"/>
              <a:t> mai </a:t>
            </a:r>
            <a:r>
              <a:rPr lang="hu-HU" sz="1301" dirty="0" err="1"/>
              <a:t>personalizabile</a:t>
            </a:r>
            <a:r>
              <a:rPr lang="hu-HU" sz="1301" dirty="0"/>
              <a:t>.</a:t>
            </a:r>
            <a:endParaRPr sz="1301" dirty="0">
              <a:latin typeface="Open Sans"/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198382" y="6395592"/>
            <a:ext cx="2221475" cy="1433348"/>
          </a:xfrm>
          <a:prstGeom prst="rect">
            <a:avLst/>
          </a:prstGeom>
        </p:spPr>
        <p:txBody>
          <a:bodyPr vert="horz" wrap="square" lIns="0" tIns="9278" rIns="0" bIns="0" rtlCol="0" anchor="ctr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b="1" dirty="0">
                <a:solidFill>
                  <a:srgbClr val="FA99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CREAMASK ADJUST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dirty="0">
                <a:ea typeface="Open Sans" panose="020B0606030504020204" pitchFamily="34" charset="0"/>
                <a:cs typeface="Open Sans" panose="020B0606030504020204" pitchFamily="34" charset="0"/>
              </a:rPr>
              <a:t>AP718512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Masca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personalizata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adulti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doua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straturi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lavabila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reutilizabila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elastice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reglabile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Din 100%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(140 gr / m²)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100%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bumbac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(140 gr / m²).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Pretul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include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sublimarea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Cantitatea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minima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comanda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100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b="1" dirty="0">
                <a:solidFill>
                  <a:srgbClr val="FA99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endParaRPr sz="70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52854DB9-8788-4CA1-B7CD-5B0070D5AE6C}"/>
              </a:ext>
            </a:extLst>
          </p:cNvPr>
          <p:cNvSpPr txBox="1"/>
          <p:nvPr/>
        </p:nvSpPr>
        <p:spPr>
          <a:xfrm>
            <a:off x="279652" y="8377476"/>
            <a:ext cx="4785075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Plasati</a:t>
            </a:r>
            <a:r>
              <a:rPr lang="en-US" sz="1000" dirty="0"/>
              <a:t> </a:t>
            </a:r>
            <a:r>
              <a:rPr lang="en-US" sz="1000" dirty="0" err="1"/>
              <a:t>conditiile</a:t>
            </a:r>
            <a:r>
              <a:rPr lang="en-US" sz="1000" dirty="0"/>
              <a:t> </a:t>
            </a:r>
            <a:r>
              <a:rPr lang="en-US" sz="1000" dirty="0" err="1"/>
              <a:t>promotionale</a:t>
            </a:r>
            <a:r>
              <a:rPr lang="en-US" sz="1000" dirty="0"/>
              <a:t> </a:t>
            </a:r>
            <a:r>
              <a:rPr lang="en-US" sz="1000" dirty="0" err="1"/>
              <a:t>aici</a:t>
            </a:r>
            <a:r>
              <a:rPr lang="en-US" sz="1000" dirty="0"/>
              <a:t>!</a:t>
            </a:r>
            <a:endParaRPr lang="hu-HU" sz="1000" dirty="0"/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8D7A19A-B02D-4850-A9D1-60CEB6E06CEE}"/>
              </a:ext>
            </a:extLst>
          </p:cNvPr>
          <p:cNvSpPr txBox="1"/>
          <p:nvPr/>
        </p:nvSpPr>
        <p:spPr>
          <a:xfrm>
            <a:off x="142928" y="9471599"/>
            <a:ext cx="5049079" cy="140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sp>
        <p:nvSpPr>
          <p:cNvPr id="27" name="object 53">
            <a:extLst>
              <a:ext uri="{FF2B5EF4-FFF2-40B4-BE49-F238E27FC236}">
                <a16:creationId xmlns:a16="http://schemas.microsoft.com/office/drawing/2014/main" id="{2A9BA16B-BAF6-4F83-879F-C1DEBD04FC68}"/>
              </a:ext>
            </a:extLst>
          </p:cNvPr>
          <p:cNvSpPr txBox="1"/>
          <p:nvPr/>
        </p:nvSpPr>
        <p:spPr>
          <a:xfrm>
            <a:off x="2723808" y="6395592"/>
            <a:ext cx="2332780" cy="1548316"/>
          </a:xfrm>
          <a:prstGeom prst="rect">
            <a:avLst/>
          </a:prstGeom>
        </p:spPr>
        <p:txBody>
          <a:bodyPr vert="horz" wrap="square" lIns="0" tIns="9278" rIns="0" bIns="0" rtlCol="0" anchor="ctr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0" b="1" dirty="0">
                <a:solidFill>
                  <a:srgbClr val="FA99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CREAMASK ADJUST KIDS </a:t>
            </a:r>
            <a:r>
              <a:rPr lang="hu-HU" sz="1300" dirty="0">
                <a:ea typeface="Open Sans" panose="020B0606030504020204" pitchFamily="34" charset="0"/>
                <a:cs typeface="Open Sans" panose="020B0606030504020204" pitchFamily="34" charset="0"/>
              </a:rPr>
              <a:t>AP718513-01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/>
              <a:t>Masca</a:t>
            </a:r>
            <a:r>
              <a:rPr lang="en-US" sz="800" dirty="0"/>
              <a:t> </a:t>
            </a:r>
            <a:r>
              <a:rPr lang="en-US" sz="800" dirty="0" err="1"/>
              <a:t>personalizata</a:t>
            </a:r>
            <a:r>
              <a:rPr lang="en-US" sz="800" dirty="0"/>
              <a:t> </a:t>
            </a:r>
            <a:r>
              <a:rPr lang="en-US" sz="800" dirty="0" err="1"/>
              <a:t>pentru</a:t>
            </a:r>
            <a:r>
              <a:rPr lang="en-US" sz="800" dirty="0"/>
              <a:t> </a:t>
            </a:r>
            <a:r>
              <a:rPr lang="en-US" sz="800" dirty="0" err="1"/>
              <a:t>copii</a:t>
            </a:r>
            <a:r>
              <a:rPr lang="en-US" sz="800" dirty="0"/>
              <a:t> de 4-12 ani, cu </a:t>
            </a:r>
            <a:r>
              <a:rPr lang="en-US" sz="800" dirty="0" err="1"/>
              <a:t>doua</a:t>
            </a:r>
            <a:r>
              <a:rPr lang="en-US" sz="800" dirty="0"/>
              <a:t> </a:t>
            </a:r>
            <a:r>
              <a:rPr lang="en-US" sz="800" dirty="0" err="1"/>
              <a:t>straturi</a:t>
            </a:r>
            <a:r>
              <a:rPr lang="en-US" sz="800" dirty="0"/>
              <a:t>, </a:t>
            </a:r>
            <a:r>
              <a:rPr lang="en-US" sz="800" dirty="0" err="1"/>
              <a:t>lavabila</a:t>
            </a:r>
            <a:r>
              <a:rPr lang="en-US" sz="800" dirty="0"/>
              <a:t> </a:t>
            </a:r>
            <a:r>
              <a:rPr lang="en-US" sz="800" dirty="0" err="1"/>
              <a:t>si</a:t>
            </a:r>
            <a:r>
              <a:rPr lang="en-US" sz="800" dirty="0"/>
              <a:t> </a:t>
            </a:r>
            <a:r>
              <a:rPr lang="en-US" sz="800" dirty="0" err="1"/>
              <a:t>reutilizabila</a:t>
            </a:r>
            <a:r>
              <a:rPr lang="en-US" sz="800" dirty="0"/>
              <a:t>, cu </a:t>
            </a:r>
            <a:r>
              <a:rPr lang="en-US" sz="800" dirty="0" err="1"/>
              <a:t>elastice</a:t>
            </a:r>
            <a:r>
              <a:rPr lang="en-US" sz="800" dirty="0"/>
              <a:t> </a:t>
            </a:r>
            <a:r>
              <a:rPr lang="en-US" sz="800" dirty="0" err="1"/>
              <a:t>reglabile</a:t>
            </a:r>
            <a:r>
              <a:rPr lang="en-US" sz="800" dirty="0"/>
              <a:t> </a:t>
            </a:r>
            <a:r>
              <a:rPr lang="en-US" sz="800" dirty="0" err="1"/>
              <a:t>si</a:t>
            </a:r>
            <a:r>
              <a:rPr lang="en-US" sz="800" dirty="0"/>
              <a:t> </a:t>
            </a:r>
            <a:r>
              <a:rPr lang="en-US" sz="800" dirty="0" err="1"/>
              <a:t>imprimare</a:t>
            </a:r>
            <a:r>
              <a:rPr lang="en-US" sz="800" dirty="0"/>
              <a:t> cu </a:t>
            </a:r>
            <a:r>
              <a:rPr lang="en-US" sz="800" dirty="0" err="1"/>
              <a:t>sublimare</a:t>
            </a:r>
            <a:r>
              <a:rPr lang="en-US" sz="800" dirty="0"/>
              <a:t>. (de ex. </a:t>
            </a:r>
            <a:r>
              <a:rPr lang="en-US" sz="800" dirty="0" err="1"/>
              <a:t>prevenire</a:t>
            </a:r>
            <a:r>
              <a:rPr lang="en-US" sz="800" dirty="0"/>
              <a:t> </a:t>
            </a:r>
            <a:r>
              <a:rPr lang="en-US" sz="800" dirty="0" err="1"/>
              <a:t>Covid</a:t>
            </a:r>
            <a:r>
              <a:rPr lang="en-US" sz="800" dirty="0"/>
              <a:t>). Material: 100% </a:t>
            </a:r>
            <a:r>
              <a:rPr lang="en-US" sz="800" dirty="0" err="1"/>
              <a:t>poliester</a:t>
            </a:r>
            <a:r>
              <a:rPr lang="en-US" sz="800" dirty="0"/>
              <a:t> (140gr / m²) </a:t>
            </a:r>
            <a:r>
              <a:rPr lang="en-US" sz="800" dirty="0" err="1"/>
              <a:t>si</a:t>
            </a:r>
            <a:r>
              <a:rPr lang="en-US" sz="800" dirty="0"/>
              <a:t> 100% </a:t>
            </a:r>
            <a:r>
              <a:rPr lang="en-US" sz="800" dirty="0" err="1"/>
              <a:t>bumbac</a:t>
            </a:r>
            <a:r>
              <a:rPr lang="en-US" sz="800" dirty="0"/>
              <a:t> (140 gr / m²). </a:t>
            </a:r>
            <a:r>
              <a:rPr lang="en-US" sz="800" dirty="0" err="1"/>
              <a:t>Pretul</a:t>
            </a:r>
            <a:r>
              <a:rPr lang="en-US" sz="800" dirty="0"/>
              <a:t> include </a:t>
            </a:r>
            <a:r>
              <a:rPr lang="en-US" sz="800" dirty="0" err="1"/>
              <a:t>sublimarea</a:t>
            </a:r>
            <a:r>
              <a:rPr lang="en-US" sz="800" dirty="0"/>
              <a:t>. </a:t>
            </a:r>
            <a:r>
              <a:rPr lang="en-US" sz="800" dirty="0" err="1"/>
              <a:t>Cantitate</a:t>
            </a:r>
            <a:r>
              <a:rPr lang="en-US" sz="800" dirty="0"/>
              <a:t> minima de </a:t>
            </a:r>
            <a:r>
              <a:rPr lang="en-US" sz="800" dirty="0" err="1"/>
              <a:t>comanda</a:t>
            </a:r>
            <a:r>
              <a:rPr lang="en-US" sz="800" dirty="0"/>
              <a:t>: 100 </a:t>
            </a:r>
            <a:r>
              <a:rPr lang="en-US" sz="800" dirty="0" err="1"/>
              <a:t>buc</a:t>
            </a:r>
            <a:r>
              <a:rPr lang="en-US" sz="800" dirty="0"/>
              <a:t>.</a:t>
            </a:r>
            <a:endParaRPr lang="hu-HU" sz="8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b="1" dirty="0">
                <a:solidFill>
                  <a:srgbClr val="FA99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endParaRPr sz="70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3354611-AC07-43B1-98ED-EF3AE4B9F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8" y="668630"/>
            <a:ext cx="5042381" cy="2647250"/>
          </a:xfrm>
          <a:prstGeom prst="rect">
            <a:avLst/>
          </a:prstGeom>
        </p:spPr>
      </p:pic>
      <p:sp>
        <p:nvSpPr>
          <p:cNvPr id="32" name="object 57">
            <a:extLst>
              <a:ext uri="{FF2B5EF4-FFF2-40B4-BE49-F238E27FC236}">
                <a16:creationId xmlns:a16="http://schemas.microsoft.com/office/drawing/2014/main" id="{FEE464FB-9AC2-4F04-B2C5-3BD7800D6F2F}"/>
              </a:ext>
            </a:extLst>
          </p:cNvPr>
          <p:cNvSpPr txBox="1"/>
          <p:nvPr/>
        </p:nvSpPr>
        <p:spPr>
          <a:xfrm>
            <a:off x="279652" y="1362616"/>
            <a:ext cx="2711829" cy="1000162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3200" b="1" spc="15" dirty="0">
                <a:solidFill>
                  <a:srgbClr val="FFFFFF"/>
                </a:solidFill>
                <a:cs typeface="Open Sans"/>
              </a:rPr>
              <a:t>CREAMASK </a:t>
            </a:r>
            <a:r>
              <a:rPr lang="hu-HU" sz="3200" b="1" spc="15" dirty="0">
                <a:solidFill>
                  <a:srgbClr val="EECC61"/>
                </a:solidFill>
                <a:cs typeface="Open Sans"/>
              </a:rPr>
              <a:t>ADJUST</a:t>
            </a:r>
          </a:p>
        </p:txBody>
      </p:sp>
      <p:pic>
        <p:nvPicPr>
          <p:cNvPr id="10" name="Kép 9" descr="A képen ruházat látható&#10;&#10;Automatikusan generált leírás">
            <a:extLst>
              <a:ext uri="{FF2B5EF4-FFF2-40B4-BE49-F238E27FC236}">
                <a16:creationId xmlns:a16="http://schemas.microsoft.com/office/drawing/2014/main" id="{A6279963-8225-4664-901F-F610A54D9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1" y="5965794"/>
            <a:ext cx="2147956" cy="389227"/>
          </a:xfrm>
          <a:prstGeom prst="rect">
            <a:avLst/>
          </a:prstGeom>
        </p:spPr>
      </p:pic>
      <p:pic>
        <p:nvPicPr>
          <p:cNvPr id="12" name="Kép 11" descr="A képen ruházat látható&#10;&#10;Automatikusan generált leírás">
            <a:extLst>
              <a:ext uri="{FF2B5EF4-FFF2-40B4-BE49-F238E27FC236}">
                <a16:creationId xmlns:a16="http://schemas.microsoft.com/office/drawing/2014/main" id="{57A4AD83-B91D-4E68-A688-BAA3A92B2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91" y="4328290"/>
            <a:ext cx="2389432" cy="165348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BA0F40B-9589-489F-B5E1-87396BB1A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3" y="4244069"/>
            <a:ext cx="2511140" cy="1737709"/>
          </a:xfrm>
          <a:prstGeom prst="rect">
            <a:avLst/>
          </a:prstGeom>
        </p:spPr>
      </p:pic>
      <p:sp>
        <p:nvSpPr>
          <p:cNvPr id="30" name="object 53">
            <a:extLst>
              <a:ext uri="{FF2B5EF4-FFF2-40B4-BE49-F238E27FC236}">
                <a16:creationId xmlns:a16="http://schemas.microsoft.com/office/drawing/2014/main" id="{A4B50EF4-CADD-4E7D-A7E0-8AFA33EC9E05}"/>
              </a:ext>
            </a:extLst>
          </p:cNvPr>
          <p:cNvSpPr txBox="1"/>
          <p:nvPr/>
        </p:nvSpPr>
        <p:spPr>
          <a:xfrm>
            <a:off x="252861" y="7926159"/>
            <a:ext cx="4803727" cy="259758"/>
          </a:xfrm>
          <a:prstGeom prst="rect">
            <a:avLst/>
          </a:prstGeom>
        </p:spPr>
        <p:txBody>
          <a:bodyPr vert="horz" wrap="square" lIns="0" tIns="9278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US" sz="800" i="1" dirty="0" err="1"/>
              <a:t>Mastile</a:t>
            </a:r>
            <a:r>
              <a:rPr lang="en-US" sz="800" i="1" dirty="0"/>
              <a:t> </a:t>
            </a:r>
            <a:r>
              <a:rPr lang="en-US" sz="800" i="1" dirty="0" err="1"/>
              <a:t>acestea</a:t>
            </a:r>
            <a:r>
              <a:rPr lang="en-US" sz="800" i="1" dirty="0"/>
              <a:t> nu sunt </a:t>
            </a:r>
            <a:r>
              <a:rPr lang="en-US" sz="800" i="1" dirty="0" err="1"/>
              <a:t>echipamente</a:t>
            </a:r>
            <a:r>
              <a:rPr lang="en-US" sz="800" i="1" dirty="0"/>
              <a:t> de </a:t>
            </a:r>
            <a:r>
              <a:rPr lang="en-US" sz="800" i="1" dirty="0" err="1"/>
              <a:t>protectie</a:t>
            </a:r>
            <a:r>
              <a:rPr lang="en-US" sz="800" i="1" dirty="0"/>
              <a:t> </a:t>
            </a:r>
            <a:r>
              <a:rPr lang="en-US" sz="800" i="1" dirty="0" err="1"/>
              <a:t>personala</a:t>
            </a:r>
            <a:r>
              <a:rPr lang="en-US" sz="800" i="1" dirty="0"/>
              <a:t>, nu au </a:t>
            </a:r>
            <a:r>
              <a:rPr lang="en-US" sz="800" i="1" dirty="0" err="1"/>
              <a:t>proprietati</a:t>
            </a:r>
            <a:r>
              <a:rPr lang="en-US" sz="800" i="1" dirty="0"/>
              <a:t> de </a:t>
            </a:r>
            <a:r>
              <a:rPr lang="en-US" sz="800" i="1" dirty="0" err="1"/>
              <a:t>filtrare</a:t>
            </a:r>
            <a:r>
              <a:rPr lang="en-US" sz="800" i="1" dirty="0"/>
              <a:t> a </a:t>
            </a:r>
            <a:r>
              <a:rPr lang="en-US" sz="800" i="1" dirty="0" err="1"/>
              <a:t>virusului</a:t>
            </a:r>
            <a:r>
              <a:rPr lang="en-US" sz="800" i="1" dirty="0"/>
              <a:t>, cu </a:t>
            </a:r>
            <a:r>
              <a:rPr lang="en-US" sz="800" i="1" dirty="0" err="1"/>
              <a:t>toate</a:t>
            </a:r>
            <a:r>
              <a:rPr lang="en-US" sz="800" i="1" dirty="0"/>
              <a:t> </a:t>
            </a:r>
            <a:r>
              <a:rPr lang="en-US" sz="800" i="1" dirty="0" err="1"/>
              <a:t>acestea</a:t>
            </a:r>
            <a:r>
              <a:rPr lang="en-US" sz="800" i="1" dirty="0"/>
              <a:t>, </a:t>
            </a:r>
            <a:r>
              <a:rPr lang="en-US" sz="800" i="1" dirty="0" err="1"/>
              <a:t>acoperirea</a:t>
            </a:r>
            <a:r>
              <a:rPr lang="en-US" sz="800" i="1" dirty="0"/>
              <a:t> </a:t>
            </a:r>
            <a:r>
              <a:rPr lang="en-US" sz="800" i="1" dirty="0" err="1"/>
              <a:t>fetei</a:t>
            </a:r>
            <a:r>
              <a:rPr lang="en-US" sz="800" i="1" dirty="0"/>
              <a:t> </a:t>
            </a:r>
            <a:r>
              <a:rPr lang="en-US" sz="800" i="1" dirty="0" err="1"/>
              <a:t>dvs</a:t>
            </a:r>
            <a:r>
              <a:rPr lang="en-US" sz="800" i="1" dirty="0"/>
              <a:t>. </a:t>
            </a:r>
            <a:r>
              <a:rPr lang="en-US" sz="800" i="1" dirty="0" err="1"/>
              <a:t>poate</a:t>
            </a:r>
            <a:r>
              <a:rPr lang="en-US" sz="800" i="1" dirty="0"/>
              <a:t> </a:t>
            </a:r>
            <a:r>
              <a:rPr lang="en-US" sz="800" i="1" dirty="0" err="1"/>
              <a:t>ajuta</a:t>
            </a:r>
            <a:r>
              <a:rPr lang="en-US" sz="800" i="1" dirty="0"/>
              <a:t> la </a:t>
            </a:r>
            <a:r>
              <a:rPr lang="en-US" sz="800" i="1" dirty="0" err="1"/>
              <a:t>reducerea</a:t>
            </a:r>
            <a:r>
              <a:rPr lang="en-US" sz="800" i="1" dirty="0"/>
              <a:t> </a:t>
            </a:r>
            <a:r>
              <a:rPr lang="en-US" sz="800" i="1" dirty="0" err="1"/>
              <a:t>transmiterii</a:t>
            </a:r>
            <a:r>
              <a:rPr lang="en-US" sz="800" i="1" dirty="0"/>
              <a:t> </a:t>
            </a:r>
            <a:r>
              <a:rPr lang="en-US" sz="800" i="1" dirty="0" err="1"/>
              <a:t>virusului</a:t>
            </a:r>
            <a:r>
              <a:rPr lang="en-US" sz="800" i="1" dirty="0"/>
              <a:t> </a:t>
            </a:r>
            <a:r>
              <a:rPr lang="en-US" sz="800" i="1" dirty="0" err="1"/>
              <a:t>catre</a:t>
            </a:r>
            <a:r>
              <a:rPr lang="en-US" sz="800" i="1" dirty="0"/>
              <a:t> </a:t>
            </a:r>
            <a:r>
              <a:rPr lang="en-US" sz="800" i="1" dirty="0" err="1"/>
              <a:t>alte</a:t>
            </a:r>
            <a:r>
              <a:rPr lang="en-US" sz="800" i="1" dirty="0"/>
              <a:t> </a:t>
            </a:r>
            <a:r>
              <a:rPr lang="en-US" sz="800" i="1" dirty="0" err="1"/>
              <a:t>persoane</a:t>
            </a:r>
            <a:r>
              <a:rPr lang="en-US" sz="800" i="1"/>
              <a:t>.</a:t>
            </a:r>
            <a:endParaRPr lang="hu-HU" sz="800" i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207</Words>
  <Application>Microsoft Office PowerPoint</Application>
  <PresentationFormat>Egyéni</PresentationFormat>
  <Paragraphs>17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33</cp:revision>
  <dcterms:created xsi:type="dcterms:W3CDTF">2020-04-21T06:52:21Z</dcterms:created>
  <dcterms:modified xsi:type="dcterms:W3CDTF">2020-10-22T07:36:27Z</dcterms:modified>
  <cp:category/>
</cp:coreProperties>
</file>