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</p:sldIdLst>
  <p:sldSz cx="5759450" cy="13320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560"/>
    <a:srgbClr val="529DA0"/>
    <a:srgbClr val="589FBB"/>
    <a:srgbClr val="47706C"/>
    <a:srgbClr val="C6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100" d="100"/>
          <a:sy n="100" d="100"/>
        </p:scale>
        <p:origin x="31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180034"/>
            <a:ext cx="4895533" cy="4637582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6996459"/>
            <a:ext cx="4319588" cy="3216088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996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084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09204"/>
            <a:ext cx="1241881" cy="1128868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09204"/>
            <a:ext cx="3653651" cy="112886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59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86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320931"/>
            <a:ext cx="4967526" cy="554104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8914398"/>
            <a:ext cx="4967526" cy="2913905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995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97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09208"/>
            <a:ext cx="4967526" cy="25747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265426"/>
            <a:ext cx="2436517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4865760"/>
            <a:ext cx="2436517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265426"/>
            <a:ext cx="2448516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4865760"/>
            <a:ext cx="2448516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30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367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44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917939"/>
            <a:ext cx="2915722" cy="9466340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68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917939"/>
            <a:ext cx="2915722" cy="9466340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83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09208"/>
            <a:ext cx="4967526" cy="257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546023"/>
            <a:ext cx="4967526" cy="845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2346330"/>
            <a:ext cx="1943814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68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wmf"/><Relationship Id="rId3" Type="http://schemas.openxmlformats.org/officeDocument/2006/relationships/image" Target="../media/image2.wmf"/><Relationship Id="rId7" Type="http://schemas.openxmlformats.org/officeDocument/2006/relationships/image" Target="../media/image5.png"/><Relationship Id="rId12" Type="http://schemas.openxmlformats.org/officeDocument/2006/relationships/image" Target="../media/image10.wmf"/><Relationship Id="rId17" Type="http://schemas.openxmlformats.org/officeDocument/2006/relationships/image" Target="../media/image15.png"/><Relationship Id="rId2" Type="http://schemas.openxmlformats.org/officeDocument/2006/relationships/image" Target="../media/image1.jpg"/><Relationship Id="rId16" Type="http://schemas.openxmlformats.org/officeDocument/2006/relationships/image" Target="../media/image1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://www.yourwebsite.com/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églalap 72">
            <a:extLst>
              <a:ext uri="{FF2B5EF4-FFF2-40B4-BE49-F238E27FC236}">
                <a16:creationId xmlns:a16="http://schemas.microsoft.com/office/drawing/2014/main" id="{CB27573D-545D-4816-A7EA-BFC6DB738F09}"/>
              </a:ext>
            </a:extLst>
          </p:cNvPr>
          <p:cNvSpPr/>
          <p:nvPr/>
        </p:nvSpPr>
        <p:spPr>
          <a:xfrm>
            <a:off x="132522" y="3913653"/>
            <a:ext cx="5481794" cy="79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36" name="Kép 35" descr="A képen szöveg látható&#10;&#10;Automatikusan generált leírás">
            <a:extLst>
              <a:ext uri="{FF2B5EF4-FFF2-40B4-BE49-F238E27FC236}">
                <a16:creationId xmlns:a16="http://schemas.microsoft.com/office/drawing/2014/main" id="{F968A8C3-2798-4773-B99C-A783B6E9D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" y="672801"/>
            <a:ext cx="5485320" cy="2367830"/>
          </a:xfrm>
          <a:prstGeom prst="rect">
            <a:avLst/>
          </a:prstGeom>
        </p:spPr>
      </p:pic>
      <p:sp>
        <p:nvSpPr>
          <p:cNvPr id="75" name="object 53">
            <a:extLst>
              <a:ext uri="{FF2B5EF4-FFF2-40B4-BE49-F238E27FC236}">
                <a16:creationId xmlns:a16="http://schemas.microsoft.com/office/drawing/2014/main" id="{BE885566-114F-44C7-9DAA-61C393C90F03}"/>
              </a:ext>
            </a:extLst>
          </p:cNvPr>
          <p:cNvSpPr txBox="1"/>
          <p:nvPr/>
        </p:nvSpPr>
        <p:spPr>
          <a:xfrm>
            <a:off x="247857" y="8011118"/>
            <a:ext cx="1699859" cy="1086457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MARXY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AP718347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Klammer-Lesezeichen aus Kunststoff mit vollfarbiger Bedruckung. Der Preis ist inkl. UV-Druck auf einer Seite. Mindestmenge: 250 </a:t>
            </a:r>
            <a:r>
              <a:rPr lang="de-DE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Stk</a:t>
            </a: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br>
              <a:rPr lang="hu-HU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22" y="11816328"/>
            <a:ext cx="5481794" cy="11247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2522" y="128814"/>
            <a:ext cx="5481794" cy="5415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279033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2526" y="3040632"/>
            <a:ext cx="5481790" cy="888796"/>
          </a:xfrm>
          <a:prstGeom prst="rect">
            <a:avLst/>
          </a:prstGeom>
          <a:solidFill>
            <a:srgbClr val="529D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533470" y="323768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Zde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zadejte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své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kontaktní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údaje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!</a:t>
            </a:r>
            <a:endParaRPr sz="800" dirty="0">
              <a:cs typeface="OpenSans-Light"/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365928" y="3169682"/>
            <a:ext cx="5014982" cy="638579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de-DE" sz="1301" dirty="0">
                <a:solidFill>
                  <a:schemeClr val="bg1">
                    <a:lumMod val="95000"/>
                  </a:schemeClr>
                </a:solidFill>
              </a:rPr>
              <a:t>Möchten Sie, dass Ihr Brief geöffnet wird oder eine Aktion organisieren? Suchen Sie nach Geschenken, die einfach verschickt werden können? Hier ist die beste Auswahl für Sie!</a:t>
            </a:r>
            <a:endParaRPr lang="hu-HU" sz="1301" dirty="0">
              <a:solidFill>
                <a:schemeClr val="bg1">
                  <a:lumMod val="9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71" name="object 57">
            <a:extLst>
              <a:ext uri="{FF2B5EF4-FFF2-40B4-BE49-F238E27FC236}">
                <a16:creationId xmlns:a16="http://schemas.microsoft.com/office/drawing/2014/main" id="{58A75A4E-1343-4F55-9403-D7FF529E53FF}"/>
              </a:ext>
            </a:extLst>
          </p:cNvPr>
          <p:cNvSpPr txBox="1"/>
          <p:nvPr/>
        </p:nvSpPr>
        <p:spPr>
          <a:xfrm>
            <a:off x="300766" y="1855025"/>
            <a:ext cx="3889571" cy="704441"/>
          </a:xfrm>
          <a:prstGeom prst="rect">
            <a:avLst/>
          </a:prstGeom>
        </p:spPr>
        <p:txBody>
          <a:bodyPr vert="horz" wrap="square" lIns="0" tIns="12590" rIns="0" bIns="0" rtlCol="0">
            <a:spAutoFit/>
          </a:bodyPr>
          <a:lstStyle/>
          <a:p>
            <a:pPr marL="13248" marR="5301">
              <a:lnSpc>
                <a:spcPct val="102299"/>
              </a:lnSpc>
              <a:spcBef>
                <a:spcPts val="101"/>
              </a:spcBef>
            </a:pPr>
            <a:r>
              <a:rPr lang="de-DE" sz="2200" b="1" spc="16" dirty="0">
                <a:solidFill>
                  <a:srgbClr val="529DA0"/>
                </a:solidFill>
                <a:cs typeface="Open Sans"/>
              </a:rPr>
              <a:t>KLEINE GESCHENKE, DIE IN EINEN UMSCHLAG PASSEN</a:t>
            </a:r>
            <a:endParaRPr lang="en-US" sz="2200" dirty="0">
              <a:solidFill>
                <a:srgbClr val="529DA0"/>
              </a:solidFill>
              <a:cs typeface="Open Sans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290254" y="11950595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/>
              <a:t>Zde</a:t>
            </a:r>
            <a:r>
              <a:rPr lang="en-US" sz="1000" dirty="0"/>
              <a:t> </a:t>
            </a:r>
            <a:r>
              <a:rPr lang="en-US" sz="1000" dirty="0" err="1"/>
              <a:t>umístěte</a:t>
            </a:r>
            <a:r>
              <a:rPr lang="en-US" sz="1000" dirty="0"/>
              <a:t> </a:t>
            </a:r>
            <a:r>
              <a:rPr lang="en-US" sz="1000" dirty="0" err="1"/>
              <a:t>své</a:t>
            </a:r>
            <a:r>
              <a:rPr lang="en-US" sz="1000" dirty="0"/>
              <a:t> </a:t>
            </a:r>
            <a:r>
              <a:rPr lang="en-US" sz="1000" dirty="0" err="1"/>
              <a:t>propagační</a:t>
            </a:r>
            <a:r>
              <a:rPr lang="en-US" sz="1000" dirty="0"/>
              <a:t> </a:t>
            </a:r>
            <a:r>
              <a:rPr lang="en-US" sz="1000" dirty="0" err="1"/>
              <a:t>podmínky</a:t>
            </a:r>
            <a:r>
              <a:rPr lang="en-US" sz="1000" dirty="0"/>
              <a:t>!</a:t>
            </a:r>
            <a:endParaRPr lang="hu-HU" sz="1000" dirty="0"/>
          </a:p>
          <a:p>
            <a:pPr marL="184698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3013328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algn="ctr">
              <a:spcBef>
                <a:spcPts val="101"/>
              </a:spcBef>
            </a:pPr>
            <a:r>
              <a:rPr sz="800" dirty="0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www.</a:t>
            </a:r>
            <a:r>
              <a:rPr lang="hu-HU" sz="800" dirty="0" err="1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write</a:t>
            </a:r>
            <a:r>
              <a:rPr sz="800" dirty="0" err="1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yourwebsite</a:t>
            </a:r>
            <a:r>
              <a:rPr lang="hu-HU" sz="800" dirty="0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here</a:t>
            </a:r>
            <a:r>
              <a:rPr sz="800" dirty="0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.com</a:t>
            </a:r>
            <a:endParaRPr sz="800" dirty="0">
              <a:latin typeface="+mj-lt"/>
              <a:cs typeface="Open Sans"/>
            </a:endParaRPr>
          </a:p>
        </p:txBody>
      </p:sp>
      <p:pic>
        <p:nvPicPr>
          <p:cNvPr id="4" name="Kép 3" descr="A képen papírsárkány látható&#10;&#10;Automatikusan generált leírás">
            <a:extLst>
              <a:ext uri="{FF2B5EF4-FFF2-40B4-BE49-F238E27FC236}">
                <a16:creationId xmlns:a16="http://schemas.microsoft.com/office/drawing/2014/main" id="{AC3A9F63-F49E-4B39-992D-6B2431970C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28" y="6706910"/>
            <a:ext cx="1505244" cy="1217993"/>
          </a:xfrm>
          <a:prstGeom prst="rect">
            <a:avLst/>
          </a:prstGeom>
        </p:spPr>
      </p:pic>
      <p:pic>
        <p:nvPicPr>
          <p:cNvPr id="8" name="Kép 7" descr="A képen mozdulatlan, boríték látható&#10;&#10;Automatikusan generált leírás">
            <a:extLst>
              <a:ext uri="{FF2B5EF4-FFF2-40B4-BE49-F238E27FC236}">
                <a16:creationId xmlns:a16="http://schemas.microsoft.com/office/drawing/2014/main" id="{3F199DBC-7B9C-48CF-9A72-00E45AD7B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259" y="4110555"/>
            <a:ext cx="1505244" cy="1081267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0302E351-AFBE-4452-BFC3-BFF2BC08A0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2" y="6906014"/>
            <a:ext cx="1548808" cy="849263"/>
          </a:xfrm>
          <a:prstGeom prst="rect">
            <a:avLst/>
          </a:prstGeom>
        </p:spPr>
      </p:pic>
      <p:pic>
        <p:nvPicPr>
          <p:cNvPr id="16" name="Kép 15" descr="A képen hokedli, asztal látható&#10;&#10;Automatikusan generált leírás">
            <a:extLst>
              <a:ext uri="{FF2B5EF4-FFF2-40B4-BE49-F238E27FC236}">
                <a16:creationId xmlns:a16="http://schemas.microsoft.com/office/drawing/2014/main" id="{4D0F1EFA-D598-43B1-B610-263D297F56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457" y="4009841"/>
            <a:ext cx="1341819" cy="1341819"/>
          </a:xfrm>
          <a:prstGeom prst="rect">
            <a:avLst/>
          </a:prstGeom>
        </p:spPr>
      </p:pic>
      <p:pic>
        <p:nvPicPr>
          <p:cNvPr id="24" name="Kép 23" descr="A képen virág, növény, asztal, váza látható&#10;&#10;Automatikusan generált leírás">
            <a:extLst>
              <a:ext uri="{FF2B5EF4-FFF2-40B4-BE49-F238E27FC236}">
                <a16:creationId xmlns:a16="http://schemas.microsoft.com/office/drawing/2014/main" id="{8C89EA30-310C-4D4A-819C-4121EC1B65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32" y="6563284"/>
            <a:ext cx="1505244" cy="1505244"/>
          </a:xfrm>
          <a:prstGeom prst="rect">
            <a:avLst/>
          </a:prstGeom>
        </p:spPr>
      </p:pic>
      <p:sp>
        <p:nvSpPr>
          <p:cNvPr id="77" name="object 53">
            <a:extLst>
              <a:ext uri="{FF2B5EF4-FFF2-40B4-BE49-F238E27FC236}">
                <a16:creationId xmlns:a16="http://schemas.microsoft.com/office/drawing/2014/main" id="{F80B559E-8230-484A-B20B-F497C5B331C5}"/>
              </a:ext>
            </a:extLst>
          </p:cNvPr>
          <p:cNvSpPr txBox="1"/>
          <p:nvPr/>
        </p:nvSpPr>
        <p:spPr>
          <a:xfrm>
            <a:off x="247857" y="5350452"/>
            <a:ext cx="1658662" cy="1483425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CREACAM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AP718784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Individueller Webcam-Blocker aus Kunststoff mit Schiebedeckel (mit Vollfarbdruck), selbstklebender Rückseite und digital bedruckter Trägerkarte. Der Preis ist inkl. Digital- und UV LED-Druck. Mindestmenge: 100 </a:t>
            </a:r>
            <a:r>
              <a:rPr lang="de-DE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Stk</a:t>
            </a: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8" name="Kép 37">
            <a:extLst>
              <a:ext uri="{FF2B5EF4-FFF2-40B4-BE49-F238E27FC236}">
                <a16:creationId xmlns:a16="http://schemas.microsoft.com/office/drawing/2014/main" id="{B7629EC5-8E72-4439-B4F3-7632E43953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2" y="4057871"/>
            <a:ext cx="1514852" cy="1186634"/>
          </a:xfrm>
          <a:prstGeom prst="rect">
            <a:avLst/>
          </a:prstGeom>
        </p:spPr>
      </p:pic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04FD0DE-AACE-4181-B8FF-A8A69D4F464A}"/>
              </a:ext>
            </a:extLst>
          </p:cNvPr>
          <p:cNvGrpSpPr/>
          <p:nvPr/>
        </p:nvGrpSpPr>
        <p:grpSpPr>
          <a:xfrm>
            <a:off x="269071" y="9346916"/>
            <a:ext cx="1688509" cy="1038618"/>
            <a:chOff x="196925" y="9320704"/>
            <a:chExt cx="1688509" cy="1038618"/>
          </a:xfrm>
        </p:grpSpPr>
        <p:pic>
          <p:nvPicPr>
            <p:cNvPr id="31" name="Kép 30" descr="A képen mozdulatlan látható&#10;&#10;Automatikusan generált leírás">
              <a:extLst>
                <a:ext uri="{FF2B5EF4-FFF2-40B4-BE49-F238E27FC236}">
                  <a16:creationId xmlns:a16="http://schemas.microsoft.com/office/drawing/2014/main" id="{91859FED-65C5-40D6-9BC9-CBDC67555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190" y="9320704"/>
              <a:ext cx="1505244" cy="1038618"/>
            </a:xfrm>
            <a:prstGeom prst="rect">
              <a:avLst/>
            </a:prstGeom>
          </p:spPr>
        </p:pic>
        <p:grpSp>
          <p:nvGrpSpPr>
            <p:cNvPr id="39" name="Csoportba foglalás 38">
              <a:extLst>
                <a:ext uri="{FF2B5EF4-FFF2-40B4-BE49-F238E27FC236}">
                  <a16:creationId xmlns:a16="http://schemas.microsoft.com/office/drawing/2014/main" id="{99F0B57F-69AD-4605-AB04-751D4829FE02}"/>
                </a:ext>
              </a:extLst>
            </p:cNvPr>
            <p:cNvGrpSpPr/>
            <p:nvPr/>
          </p:nvGrpSpPr>
          <p:grpSpPr>
            <a:xfrm>
              <a:off x="196925" y="9830330"/>
              <a:ext cx="135559" cy="444639"/>
              <a:chOff x="4024618" y="5266594"/>
              <a:chExt cx="135559" cy="444639"/>
            </a:xfrm>
          </p:grpSpPr>
          <p:pic>
            <p:nvPicPr>
              <p:cNvPr id="80" name="Kép 79">
                <a:extLst>
                  <a:ext uri="{FF2B5EF4-FFF2-40B4-BE49-F238E27FC236}">
                    <a16:creationId xmlns:a16="http://schemas.microsoft.com/office/drawing/2014/main" id="{994247EB-CF24-41D2-A0A8-775B60E632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4618" y="5266594"/>
                <a:ext cx="135559" cy="135559"/>
              </a:xfrm>
              <a:prstGeom prst="rect">
                <a:avLst/>
              </a:prstGeom>
            </p:spPr>
          </p:pic>
          <p:pic>
            <p:nvPicPr>
              <p:cNvPr id="81" name="Kép 80">
                <a:extLst>
                  <a:ext uri="{FF2B5EF4-FFF2-40B4-BE49-F238E27FC236}">
                    <a16:creationId xmlns:a16="http://schemas.microsoft.com/office/drawing/2014/main" id="{3460A583-64B1-4909-BFA7-BC3FD1D46C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4618" y="5421143"/>
                <a:ext cx="135559" cy="135550"/>
              </a:xfrm>
              <a:prstGeom prst="rect">
                <a:avLst/>
              </a:prstGeom>
            </p:spPr>
          </p:pic>
          <p:pic>
            <p:nvPicPr>
              <p:cNvPr id="82" name="Kép 81">
                <a:extLst>
                  <a:ext uri="{FF2B5EF4-FFF2-40B4-BE49-F238E27FC236}">
                    <a16:creationId xmlns:a16="http://schemas.microsoft.com/office/drawing/2014/main" id="{D7FD64A4-8FFF-4CEE-957A-9F67C5E542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4618" y="5575683"/>
                <a:ext cx="135559" cy="135550"/>
              </a:xfrm>
              <a:prstGeom prst="rect">
                <a:avLst/>
              </a:prstGeom>
            </p:spPr>
          </p:pic>
        </p:grpSp>
      </p:grpSp>
      <p:sp>
        <p:nvSpPr>
          <p:cNvPr id="87" name="object 53">
            <a:extLst>
              <a:ext uri="{FF2B5EF4-FFF2-40B4-BE49-F238E27FC236}">
                <a16:creationId xmlns:a16="http://schemas.microsoft.com/office/drawing/2014/main" id="{0E7E2EBA-8DB1-46F6-B696-A8FEBAEB4DE3}"/>
              </a:ext>
            </a:extLst>
          </p:cNvPr>
          <p:cNvSpPr txBox="1"/>
          <p:nvPr/>
        </p:nvSpPr>
        <p:spPr>
          <a:xfrm>
            <a:off x="229269" y="10483692"/>
            <a:ext cx="1737033" cy="109928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EXCLAM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AP800424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Haftnotizblock mit 25 großen, 100 kleinen Haftnotizblättern (in 4 Farben) und einem ausgestanzten Ausrufezeichen auf dem Cover.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8" name="object 53">
            <a:extLst>
              <a:ext uri="{FF2B5EF4-FFF2-40B4-BE49-F238E27FC236}">
                <a16:creationId xmlns:a16="http://schemas.microsoft.com/office/drawing/2014/main" id="{21F13909-7B3F-45E4-BB2A-D657F7EF9698}"/>
              </a:ext>
            </a:extLst>
          </p:cNvPr>
          <p:cNvSpPr txBox="1"/>
          <p:nvPr/>
        </p:nvSpPr>
        <p:spPr>
          <a:xfrm>
            <a:off x="3914456" y="8030442"/>
            <a:ext cx="1699859" cy="971234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SOBER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AP721479-00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Blumenpflanz-Set in laminierter Papiertüte. Enthält 5-8 </a:t>
            </a:r>
            <a:r>
              <a:rPr lang="de-DE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Petuniensamen</a:t>
            </a: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 in gemischten Farben.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9" name="object 53">
            <a:extLst>
              <a:ext uri="{FF2B5EF4-FFF2-40B4-BE49-F238E27FC236}">
                <a16:creationId xmlns:a16="http://schemas.microsoft.com/office/drawing/2014/main" id="{99797D21-AFE8-416F-A5DF-F268CCFEA2A2}"/>
              </a:ext>
            </a:extLst>
          </p:cNvPr>
          <p:cNvSpPr txBox="1"/>
          <p:nvPr/>
        </p:nvSpPr>
        <p:spPr>
          <a:xfrm>
            <a:off x="3906571" y="5358657"/>
            <a:ext cx="1658662" cy="1227330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PLANTIT </a:t>
            </a:r>
            <a:r>
              <a:rPr lang="hu-HU" sz="1200" dirty="0"/>
              <a:t>AP718368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Vollfarbig bedrucktes T-förmiges Kunststoff-Pflanzenschild. Ideal für Saatgutschalen oder Töpfe. Preis inkl. UV-LED-Druck auf einer Seite. Mindestmenge: 250 </a:t>
            </a:r>
            <a:r>
              <a:rPr lang="de-DE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Stk</a:t>
            </a: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0" name="object 53">
            <a:extLst>
              <a:ext uri="{FF2B5EF4-FFF2-40B4-BE49-F238E27FC236}">
                <a16:creationId xmlns:a16="http://schemas.microsoft.com/office/drawing/2014/main" id="{9DE13FD1-FE0F-4ABE-A133-E4B7D15C22DB}"/>
              </a:ext>
            </a:extLst>
          </p:cNvPr>
          <p:cNvSpPr txBox="1"/>
          <p:nvPr/>
        </p:nvSpPr>
        <p:spPr>
          <a:xfrm>
            <a:off x="3906571" y="10488133"/>
            <a:ext cx="1699859" cy="843186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CARD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AP896000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Menthol-Bonbons (ca. 50 </a:t>
            </a:r>
            <a:r>
              <a:rPr lang="de-DE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Stk</a:t>
            </a: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.) in einer transparenten Karte aus Kunststoff.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1" name="object 53">
            <a:extLst>
              <a:ext uri="{FF2B5EF4-FFF2-40B4-BE49-F238E27FC236}">
                <a16:creationId xmlns:a16="http://schemas.microsoft.com/office/drawing/2014/main" id="{A1221208-0D1B-4634-911C-C1AA820EE2E2}"/>
              </a:ext>
            </a:extLst>
          </p:cNvPr>
          <p:cNvSpPr txBox="1"/>
          <p:nvPr/>
        </p:nvSpPr>
        <p:spPr>
          <a:xfrm>
            <a:off x="2077214" y="8011117"/>
            <a:ext cx="1699859" cy="109928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SUBOCALL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AP718064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Handyetui aus Polyester mit vollflächigem Vollfarbdruck auf beiden Seiten. Preis inkl. Sublimationsdruck. Mindestmenge: 200 </a:t>
            </a:r>
            <a:r>
              <a:rPr lang="de-DE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Stk</a:t>
            </a: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3" name="object 53">
            <a:extLst>
              <a:ext uri="{FF2B5EF4-FFF2-40B4-BE49-F238E27FC236}">
                <a16:creationId xmlns:a16="http://schemas.microsoft.com/office/drawing/2014/main" id="{FFE89D4E-40E9-4A59-8082-43159E840651}"/>
              </a:ext>
            </a:extLst>
          </p:cNvPr>
          <p:cNvSpPr txBox="1"/>
          <p:nvPr/>
        </p:nvSpPr>
        <p:spPr>
          <a:xfrm>
            <a:off x="2077214" y="5346790"/>
            <a:ext cx="1658662" cy="1227330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DIOPTRY MAIL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AP718197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Individuelle Postkarte mit Digitaldruck auf beiden Seiten mit Mikrofaser-Brillenreinigungstuch (180 g/m²) mit Sublimationsdruck. Preis inkl. Bedruckung. Mindestmenge: 100 </a:t>
            </a:r>
            <a:r>
              <a:rPr lang="de-DE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Stk</a:t>
            </a: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5" name="object 53">
            <a:extLst>
              <a:ext uri="{FF2B5EF4-FFF2-40B4-BE49-F238E27FC236}">
                <a16:creationId xmlns:a16="http://schemas.microsoft.com/office/drawing/2014/main" id="{B18BA4A1-65AC-4310-B962-13E32DACE05E}"/>
              </a:ext>
            </a:extLst>
          </p:cNvPr>
          <p:cNvSpPr txBox="1"/>
          <p:nvPr/>
        </p:nvSpPr>
        <p:spPr>
          <a:xfrm>
            <a:off x="2085259" y="10483692"/>
            <a:ext cx="1513055" cy="1168403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SUBOMAT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AP812410</a:t>
            </a:r>
          </a:p>
          <a:p>
            <a:pPr algn="l"/>
            <a:r>
              <a:rPr lang="hu-HU" sz="800" b="0" i="0" dirty="0">
                <a:effectLst/>
              </a:rPr>
              <a:t>Mousepad mit </a:t>
            </a:r>
            <a:r>
              <a:rPr lang="hu-HU" sz="800" b="0" i="0" dirty="0" err="1">
                <a:effectLst/>
              </a:rPr>
              <a:t>Sublimationsdruck</a:t>
            </a:r>
            <a:r>
              <a:rPr lang="hu-HU" sz="800" b="0" i="0" dirty="0">
                <a:effectLst/>
              </a:rPr>
              <a:t> </a:t>
            </a:r>
            <a:r>
              <a:rPr lang="hu-HU" sz="800" b="0" i="0" dirty="0" err="1">
                <a:effectLst/>
              </a:rPr>
              <a:t>auf</a:t>
            </a:r>
            <a:r>
              <a:rPr lang="hu-HU" sz="800" b="0" i="0" dirty="0">
                <a:effectLst/>
              </a:rPr>
              <a:t> </a:t>
            </a:r>
            <a:r>
              <a:rPr lang="hu-HU" sz="800" b="0" i="0" dirty="0" err="1">
                <a:effectLst/>
              </a:rPr>
              <a:t>einer</a:t>
            </a:r>
            <a:r>
              <a:rPr lang="hu-HU" sz="800" b="0" i="0" dirty="0">
                <a:effectLst/>
              </a:rPr>
              <a:t> </a:t>
            </a:r>
            <a:r>
              <a:rPr lang="hu-HU" sz="800" b="0" i="0" dirty="0" err="1">
                <a:effectLst/>
              </a:rPr>
              <a:t>Seite</a:t>
            </a:r>
            <a:r>
              <a:rPr lang="hu-HU" sz="800" b="0" i="0" dirty="0">
                <a:effectLst/>
              </a:rPr>
              <a:t>. </a:t>
            </a:r>
            <a:r>
              <a:rPr lang="hu-HU" sz="800" b="0" i="0" dirty="0" err="1">
                <a:effectLst/>
              </a:rPr>
              <a:t>Preis</a:t>
            </a:r>
            <a:r>
              <a:rPr lang="hu-HU" sz="800" b="0" i="0" dirty="0">
                <a:effectLst/>
              </a:rPr>
              <a:t> </a:t>
            </a:r>
            <a:r>
              <a:rPr lang="hu-HU" sz="800" b="0" i="0" dirty="0" err="1">
                <a:effectLst/>
              </a:rPr>
              <a:t>inkl</a:t>
            </a:r>
            <a:r>
              <a:rPr lang="hu-HU" sz="800" b="0" i="0" dirty="0">
                <a:effectLst/>
              </a:rPr>
              <a:t>. </a:t>
            </a:r>
            <a:r>
              <a:rPr lang="hu-HU" sz="800" b="0" i="0" dirty="0" err="1">
                <a:effectLst/>
              </a:rPr>
              <a:t>Sublimationsdruck</a:t>
            </a:r>
            <a:r>
              <a:rPr lang="hu-HU" sz="800" b="0" i="0" dirty="0">
                <a:effectLst/>
              </a:rPr>
              <a:t>. </a:t>
            </a:r>
            <a:r>
              <a:rPr lang="hu-HU" sz="800" b="0" i="0" dirty="0" err="1">
                <a:effectLst/>
              </a:rPr>
              <a:t>Material</a:t>
            </a:r>
            <a:r>
              <a:rPr lang="hu-HU" sz="800" b="0" i="0" dirty="0">
                <a:effectLst/>
              </a:rPr>
              <a:t>: </a:t>
            </a:r>
            <a:r>
              <a:rPr lang="hu-HU" sz="800" b="0" i="0" dirty="0" err="1">
                <a:effectLst/>
              </a:rPr>
              <a:t>Gummi</a:t>
            </a:r>
            <a:r>
              <a:rPr lang="hu-HU" sz="800" b="0" i="0" dirty="0">
                <a:effectLst/>
              </a:rPr>
              <a:t> und </a:t>
            </a:r>
            <a:r>
              <a:rPr lang="hu-HU" sz="800" b="0" i="0" dirty="0" err="1">
                <a:effectLst/>
              </a:rPr>
              <a:t>Polyester</a:t>
            </a:r>
            <a:r>
              <a:rPr lang="hu-HU" sz="800" b="0" i="0" dirty="0">
                <a:effectLst/>
              </a:rPr>
              <a:t>. </a:t>
            </a:r>
            <a:r>
              <a:rPr lang="hu-HU" sz="800" b="0" i="0" dirty="0" err="1">
                <a:effectLst/>
              </a:rPr>
              <a:t>Mindestbestellmenge</a:t>
            </a:r>
            <a:r>
              <a:rPr lang="hu-HU" sz="800" b="0" i="0" dirty="0">
                <a:effectLst/>
              </a:rPr>
              <a:t>: 50 </a:t>
            </a:r>
            <a:r>
              <a:rPr lang="hu-HU" sz="800" b="0" i="0" dirty="0" err="1">
                <a:effectLst/>
              </a:rPr>
              <a:t>Stk</a:t>
            </a:r>
            <a:r>
              <a:rPr lang="hu-HU" sz="800" b="0" i="0" dirty="0">
                <a:effectLst/>
              </a:rPr>
              <a:t>.</a:t>
            </a:r>
            <a:br>
              <a:rPr lang="hu-HU" sz="800" dirty="0"/>
            </a:b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0340E998-D6D1-4969-8B5D-7D0BF769296F}"/>
              </a:ext>
            </a:extLst>
          </p:cNvPr>
          <p:cNvGrpSpPr/>
          <p:nvPr/>
        </p:nvGrpSpPr>
        <p:grpSpPr>
          <a:xfrm>
            <a:off x="3934137" y="9272908"/>
            <a:ext cx="1593841" cy="1186634"/>
            <a:chOff x="3770995" y="9409044"/>
            <a:chExt cx="1593841" cy="1186634"/>
          </a:xfrm>
        </p:grpSpPr>
        <p:pic>
          <p:nvPicPr>
            <p:cNvPr id="34" name="Kép 33">
              <a:extLst>
                <a:ext uri="{FF2B5EF4-FFF2-40B4-BE49-F238E27FC236}">
                  <a16:creationId xmlns:a16="http://schemas.microsoft.com/office/drawing/2014/main" id="{50BC08F8-7645-4BB8-A1E8-B892DA30C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92" y="9409044"/>
              <a:ext cx="1505244" cy="1186634"/>
            </a:xfrm>
            <a:prstGeom prst="rect">
              <a:avLst/>
            </a:prstGeom>
          </p:spPr>
        </p:pic>
        <p:grpSp>
          <p:nvGrpSpPr>
            <p:cNvPr id="44" name="Csoportba foglalás 43">
              <a:extLst>
                <a:ext uri="{FF2B5EF4-FFF2-40B4-BE49-F238E27FC236}">
                  <a16:creationId xmlns:a16="http://schemas.microsoft.com/office/drawing/2014/main" id="{9A108A33-AC26-4DF9-9F04-ABDDFF43A518}"/>
                </a:ext>
              </a:extLst>
            </p:cNvPr>
            <p:cNvGrpSpPr/>
            <p:nvPr/>
          </p:nvGrpSpPr>
          <p:grpSpPr>
            <a:xfrm>
              <a:off x="3770995" y="10277629"/>
              <a:ext cx="138670" cy="291750"/>
              <a:chOff x="3770995" y="10277629"/>
              <a:chExt cx="138670" cy="291750"/>
            </a:xfrm>
          </p:grpSpPr>
          <p:pic>
            <p:nvPicPr>
              <p:cNvPr id="107" name="Kép 106">
                <a:extLst>
                  <a:ext uri="{FF2B5EF4-FFF2-40B4-BE49-F238E27FC236}">
                    <a16:creationId xmlns:a16="http://schemas.microsoft.com/office/drawing/2014/main" id="{75DB0332-0C48-48B6-8B5F-513DAA6DA9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0995" y="10433811"/>
                <a:ext cx="135576" cy="135568"/>
              </a:xfrm>
              <a:prstGeom prst="rect">
                <a:avLst/>
              </a:prstGeom>
            </p:spPr>
          </p:pic>
          <p:pic>
            <p:nvPicPr>
              <p:cNvPr id="108" name="Kép 107">
                <a:extLst>
                  <a:ext uri="{FF2B5EF4-FFF2-40B4-BE49-F238E27FC236}">
                    <a16:creationId xmlns:a16="http://schemas.microsoft.com/office/drawing/2014/main" id="{1B6241D8-164E-4BCF-B390-79FDFB411A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0995" y="10277629"/>
                <a:ext cx="138670" cy="138662"/>
              </a:xfrm>
              <a:prstGeom prst="rect">
                <a:avLst/>
              </a:prstGeom>
            </p:spPr>
          </p:pic>
        </p:grpSp>
      </p:grpSp>
      <p:pic>
        <p:nvPicPr>
          <p:cNvPr id="46" name="Kép 45">
            <a:extLst>
              <a:ext uri="{FF2B5EF4-FFF2-40B4-BE49-F238E27FC236}">
                <a16:creationId xmlns:a16="http://schemas.microsoft.com/office/drawing/2014/main" id="{569735B8-08B0-456C-B1D4-FDB62C7134B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106" y="9182071"/>
            <a:ext cx="1307184" cy="13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</TotalTime>
  <Words>298</Words>
  <Application>Microsoft Office PowerPoint</Application>
  <PresentationFormat>Egyéni</PresentationFormat>
  <Paragraphs>34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Varzsik Dóra</cp:lastModifiedBy>
  <cp:revision>34</cp:revision>
  <dcterms:created xsi:type="dcterms:W3CDTF">2020-04-21T06:52:21Z</dcterms:created>
  <dcterms:modified xsi:type="dcterms:W3CDTF">2021-09-21T14:40:14Z</dcterms:modified>
  <cp:category/>
</cp:coreProperties>
</file>