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60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22" y="3913653"/>
            <a:ext cx="5481794" cy="79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36" name="Kép 35" descr="A képen szöveg látható&#10;&#10;Automatikusan generált leírás">
            <a:extLst>
              <a:ext uri="{FF2B5EF4-FFF2-40B4-BE49-F238E27FC236}">
                <a16:creationId xmlns:a16="http://schemas.microsoft.com/office/drawing/2014/main" id="{F968A8C3-2798-4773-B99C-A783B6E9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2801"/>
            <a:ext cx="5485320" cy="2367830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47857" y="8059144"/>
            <a:ext cx="1699859" cy="99040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MARXY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AP718347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Plastic paper clip bookmark with custom graphics. Price includes UV LED printing on one side. MOQ: 250 pcs.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40632"/>
            <a:ext cx="5481790" cy="888796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65928" y="3169682"/>
            <a:ext cx="5014982" cy="63857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Do you want your letter to be opened or to organize a promotion? </a:t>
            </a:r>
            <a:endParaRPr lang="hu-HU" sz="1301" dirty="0">
              <a:solidFill>
                <a:schemeClr val="bg1">
                  <a:lumMod val="95000"/>
                </a:schemeClr>
              </a:solidFill>
            </a:endParaRPr>
          </a:p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Are you looking for gifts that can be posted easily? Here is the best selection for you!</a:t>
            </a:r>
            <a:endParaRPr lang="hu-HU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00766" y="1855025"/>
            <a:ext cx="3889571" cy="704441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en-US" sz="2200" b="1" spc="16" dirty="0">
                <a:solidFill>
                  <a:srgbClr val="529DA0"/>
                </a:solidFill>
                <a:cs typeface="Open Sans"/>
              </a:rPr>
              <a:t>SMALL GIFTS THAT </a:t>
            </a:r>
            <a:endParaRPr lang="hu-HU" sz="2200" b="1" spc="16" dirty="0">
              <a:solidFill>
                <a:srgbClr val="529DA0"/>
              </a:solidFill>
              <a:cs typeface="Open Sans"/>
            </a:endParaRP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en-US" sz="2200" b="1" spc="16" dirty="0">
                <a:solidFill>
                  <a:srgbClr val="529DA0"/>
                </a:solidFill>
                <a:cs typeface="Open Sans"/>
              </a:rPr>
              <a:t>FIT IN AN ENVELOPE</a:t>
            </a:r>
            <a:endParaRPr lang="en-US" sz="22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/>
              <a:t>Place your promotional conditions here!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4" name="Kép 3" descr="A képen papírsárkány látható&#10;&#10;Automatikusan generált leírás">
            <a:extLst>
              <a:ext uri="{FF2B5EF4-FFF2-40B4-BE49-F238E27FC236}">
                <a16:creationId xmlns:a16="http://schemas.microsoft.com/office/drawing/2014/main" id="{AC3A9F63-F49E-4B39-992D-6B2431970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28" y="6706910"/>
            <a:ext cx="1505244" cy="1217993"/>
          </a:xfrm>
          <a:prstGeom prst="rect">
            <a:avLst/>
          </a:prstGeom>
        </p:spPr>
      </p:pic>
      <p:pic>
        <p:nvPicPr>
          <p:cNvPr id="8" name="Kép 7" descr="A képen mozdulatlan, boríték látható&#10;&#10;Automatikusan generált leírás">
            <a:extLst>
              <a:ext uri="{FF2B5EF4-FFF2-40B4-BE49-F238E27FC236}">
                <a16:creationId xmlns:a16="http://schemas.microsoft.com/office/drawing/2014/main" id="{3F199DBC-7B9C-48CF-9A72-00E45AD7B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9" y="4110555"/>
            <a:ext cx="1505244" cy="10812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02E351-AFBE-4452-BFC3-BFF2BC08A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6906014"/>
            <a:ext cx="1548808" cy="849263"/>
          </a:xfrm>
          <a:prstGeom prst="rect">
            <a:avLst/>
          </a:prstGeom>
        </p:spPr>
      </p:pic>
      <p:pic>
        <p:nvPicPr>
          <p:cNvPr id="16" name="Kép 15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4D0F1EFA-D598-43B1-B610-263D297F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37" y="3898566"/>
            <a:ext cx="1505244" cy="1505244"/>
          </a:xfrm>
          <a:prstGeom prst="rect">
            <a:avLst/>
          </a:prstGeom>
        </p:spPr>
      </p:pic>
      <p:pic>
        <p:nvPicPr>
          <p:cNvPr id="24" name="Kép 23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8C89EA30-310C-4D4A-819C-4121EC1B6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6563284"/>
            <a:ext cx="1505244" cy="1505244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F80B559E-8230-484A-B20B-F497C5B331C5}"/>
              </a:ext>
            </a:extLst>
          </p:cNvPr>
          <p:cNvSpPr txBox="1"/>
          <p:nvPr/>
        </p:nvSpPr>
        <p:spPr>
          <a:xfrm>
            <a:off x="247857" y="5478499"/>
            <a:ext cx="1658662" cy="1227330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AP718784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Custom, full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printed plastic, anti spy webcam blocker with sliding cover and adhesive back. With digital printed paper card. Price includes digital and UV LED printing. MOQ: 100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B7629EC5-8E72-4439-B4F3-7632E4395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4057871"/>
            <a:ext cx="1514852" cy="1186634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4FD0DE-AACE-4181-B8FF-A8A69D4F464A}"/>
              </a:ext>
            </a:extLst>
          </p:cNvPr>
          <p:cNvGrpSpPr/>
          <p:nvPr/>
        </p:nvGrpSpPr>
        <p:grpSpPr>
          <a:xfrm>
            <a:off x="269071" y="9346916"/>
            <a:ext cx="1688509" cy="1038618"/>
            <a:chOff x="196925" y="9320704"/>
            <a:chExt cx="1688509" cy="1038618"/>
          </a:xfrm>
        </p:grpSpPr>
        <p:pic>
          <p:nvPicPr>
            <p:cNvPr id="31" name="Kép 30" descr="A képen mozdulatlan látható&#10;&#10;Automatikusan generált leírás">
              <a:extLst>
                <a:ext uri="{FF2B5EF4-FFF2-40B4-BE49-F238E27FC236}">
                  <a16:creationId xmlns:a16="http://schemas.microsoft.com/office/drawing/2014/main" id="{91859FED-65C5-40D6-9BC9-CBDC6755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0" y="9320704"/>
              <a:ext cx="1505244" cy="1038618"/>
            </a:xfrm>
            <a:prstGeom prst="rect">
              <a:avLst/>
            </a:prstGeom>
          </p:spPr>
        </p:pic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99F0B57F-69AD-4605-AB04-751D4829FE02}"/>
                </a:ext>
              </a:extLst>
            </p:cNvPr>
            <p:cNvGrpSpPr/>
            <p:nvPr/>
          </p:nvGrpSpPr>
          <p:grpSpPr>
            <a:xfrm>
              <a:off x="196925" y="9830330"/>
              <a:ext cx="135559" cy="444639"/>
              <a:chOff x="4024618" y="5266594"/>
              <a:chExt cx="135559" cy="444639"/>
            </a:xfrm>
          </p:grpSpPr>
          <p:pic>
            <p:nvPicPr>
              <p:cNvPr id="80" name="Kép 79">
                <a:extLst>
                  <a:ext uri="{FF2B5EF4-FFF2-40B4-BE49-F238E27FC236}">
                    <a16:creationId xmlns:a16="http://schemas.microsoft.com/office/drawing/2014/main" id="{994247EB-CF24-41D2-A0A8-775B60E6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266594"/>
                <a:ext cx="135559" cy="135559"/>
              </a:xfrm>
              <a:prstGeom prst="rect">
                <a:avLst/>
              </a:prstGeom>
            </p:spPr>
          </p:pic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3460A583-64B1-4909-BFA7-BC3FD1D4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421143"/>
                <a:ext cx="135559" cy="135550"/>
              </a:xfrm>
              <a:prstGeom prst="rect">
                <a:avLst/>
              </a:prstGeom>
            </p:spPr>
          </p:pic>
          <p:pic>
            <p:nvPicPr>
              <p:cNvPr id="82" name="Kép 81">
                <a:extLst>
                  <a:ext uri="{FF2B5EF4-FFF2-40B4-BE49-F238E27FC236}">
                    <a16:creationId xmlns:a16="http://schemas.microsoft.com/office/drawing/2014/main" id="{D7FD64A4-8FFF-4CEE-957A-9F67C5E5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575683"/>
                <a:ext cx="135559" cy="135550"/>
              </a:xfrm>
              <a:prstGeom prst="rect">
                <a:avLst/>
              </a:prstGeom>
            </p:spPr>
          </p:pic>
        </p:grpSp>
      </p:grpSp>
      <p:sp>
        <p:nvSpPr>
          <p:cNvPr id="87" name="object 53">
            <a:extLst>
              <a:ext uri="{FF2B5EF4-FFF2-40B4-BE49-F238E27FC236}">
                <a16:creationId xmlns:a16="http://schemas.microsoft.com/office/drawing/2014/main" id="{0E7E2EBA-8DB1-46F6-B696-A8FEBAEB4DE3}"/>
              </a:ext>
            </a:extLst>
          </p:cNvPr>
          <p:cNvSpPr txBox="1"/>
          <p:nvPr/>
        </p:nvSpPr>
        <p:spPr>
          <a:xfrm>
            <a:off x="229269" y="10534045"/>
            <a:ext cx="1737033" cy="9712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EXCLAM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AP800424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Adhesive notepad with 25 large and 100 small notes (in 4 different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). With die-cut exclamation mark on the cover.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object 53">
            <a:extLst>
              <a:ext uri="{FF2B5EF4-FFF2-40B4-BE49-F238E27FC236}">
                <a16:creationId xmlns:a16="http://schemas.microsoft.com/office/drawing/2014/main" id="{21F13909-7B3F-45E4-BB2A-D657F7EF9698}"/>
              </a:ext>
            </a:extLst>
          </p:cNvPr>
          <p:cNvSpPr txBox="1"/>
          <p:nvPr/>
        </p:nvSpPr>
        <p:spPr>
          <a:xfrm>
            <a:off x="3906571" y="8059144"/>
            <a:ext cx="1699859" cy="9712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Flower planting kit in laminated paper bag. Including 5-8 petunia seeds in assorted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99797D21-AFE8-416F-A5DF-F268CCFEA2A2}"/>
              </a:ext>
            </a:extLst>
          </p:cNvPr>
          <p:cNvSpPr txBox="1"/>
          <p:nvPr/>
        </p:nvSpPr>
        <p:spPr>
          <a:xfrm>
            <a:off x="3906571" y="5404891"/>
            <a:ext cx="1658662" cy="109928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200" dirty="0"/>
              <a:t>AP718368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Full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printed plastic T-type plant label. Ideal for seed trays or pots. Price includes UV-LED printing on one side. MOQ: 250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9DE13FD1-FE0F-4ABE-A133-E4B7D15C22DB}"/>
              </a:ext>
            </a:extLst>
          </p:cNvPr>
          <p:cNvSpPr txBox="1"/>
          <p:nvPr/>
        </p:nvSpPr>
        <p:spPr>
          <a:xfrm>
            <a:off x="3914457" y="10533024"/>
            <a:ext cx="1699859" cy="8431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CARD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AP896000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Card shaped, transparent plastic mint box with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cca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50 menthol candies.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A1221208-0D1B-4634-911C-C1AA820EE2E2}"/>
              </a:ext>
            </a:extLst>
          </p:cNvPr>
          <p:cNvSpPr txBox="1"/>
          <p:nvPr/>
        </p:nvSpPr>
        <p:spPr>
          <a:xfrm>
            <a:off x="2077214" y="8075141"/>
            <a:ext cx="1699859" cy="9712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SUBOCALL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AP718064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Custom made, polyester mobile phone case with sublimation printed graphics. MOQ: 200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FFE89D4E-40E9-4A59-8082-43159E840651}"/>
              </a:ext>
            </a:extLst>
          </p:cNvPr>
          <p:cNvSpPr txBox="1"/>
          <p:nvPr/>
        </p:nvSpPr>
        <p:spPr>
          <a:xfrm>
            <a:off x="2077214" y="5398478"/>
            <a:ext cx="1658662" cy="1227330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DIOPTRY MAIL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AP718197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Custom made paper postcard with custom graphic on both sides. Including a sublimation printed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microfibre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(180 g/m²) cleaning cloth for glasses. MOQ: 100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object 53">
            <a:extLst>
              <a:ext uri="{FF2B5EF4-FFF2-40B4-BE49-F238E27FC236}">
                <a16:creationId xmlns:a16="http://schemas.microsoft.com/office/drawing/2014/main" id="{B18BA4A1-65AC-4310-B962-13E32DACE05E}"/>
              </a:ext>
            </a:extLst>
          </p:cNvPr>
          <p:cNvSpPr txBox="1"/>
          <p:nvPr/>
        </p:nvSpPr>
        <p:spPr>
          <a:xfrm>
            <a:off x="2077448" y="10528471"/>
            <a:ext cx="1513055" cy="109928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Mouse pad for sublimation printing. Price includes sublimation printing. MOQ: 50 pcs. Material: rubber and polyester.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40E998-D6D1-4969-8B5D-7D0BF769296F}"/>
              </a:ext>
            </a:extLst>
          </p:cNvPr>
          <p:cNvGrpSpPr/>
          <p:nvPr/>
        </p:nvGrpSpPr>
        <p:grpSpPr>
          <a:xfrm>
            <a:off x="3934137" y="9272908"/>
            <a:ext cx="1593841" cy="1186634"/>
            <a:chOff x="3770995" y="9409044"/>
            <a:chExt cx="1593841" cy="1186634"/>
          </a:xfrm>
        </p:grpSpPr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50BC08F8-7645-4BB8-A1E8-B892DA30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92" y="9409044"/>
              <a:ext cx="1505244" cy="1186634"/>
            </a:xfrm>
            <a:prstGeom prst="rect">
              <a:avLst/>
            </a:prstGeom>
          </p:spPr>
        </p:pic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9A108A33-AC26-4DF9-9F04-ABDDFF43A518}"/>
                </a:ext>
              </a:extLst>
            </p:cNvPr>
            <p:cNvGrpSpPr/>
            <p:nvPr/>
          </p:nvGrpSpPr>
          <p:grpSpPr>
            <a:xfrm>
              <a:off x="3770995" y="10277629"/>
              <a:ext cx="138670" cy="291750"/>
              <a:chOff x="3770995" y="10277629"/>
              <a:chExt cx="138670" cy="291750"/>
            </a:xfrm>
          </p:grpSpPr>
          <p:pic>
            <p:nvPicPr>
              <p:cNvPr id="107" name="Kép 106">
                <a:extLst>
                  <a:ext uri="{FF2B5EF4-FFF2-40B4-BE49-F238E27FC236}">
                    <a16:creationId xmlns:a16="http://schemas.microsoft.com/office/drawing/2014/main" id="{75DB0332-0C48-48B6-8B5F-513DAA6DA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433811"/>
                <a:ext cx="135576" cy="135568"/>
              </a:xfrm>
              <a:prstGeom prst="rect">
                <a:avLst/>
              </a:prstGeom>
            </p:spPr>
          </p:pic>
          <p:pic>
            <p:nvPicPr>
              <p:cNvPr id="108" name="Kép 107">
                <a:extLst>
                  <a:ext uri="{FF2B5EF4-FFF2-40B4-BE49-F238E27FC236}">
                    <a16:creationId xmlns:a16="http://schemas.microsoft.com/office/drawing/2014/main" id="{1B6241D8-164E-4BCF-B390-79FDFB411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277629"/>
                <a:ext cx="138670" cy="138662"/>
              </a:xfrm>
              <a:prstGeom prst="rect">
                <a:avLst/>
              </a:prstGeom>
            </p:spPr>
          </p:pic>
        </p:grpSp>
      </p:grpSp>
      <p:pic>
        <p:nvPicPr>
          <p:cNvPr id="46" name="Kép 45">
            <a:extLst>
              <a:ext uri="{FF2B5EF4-FFF2-40B4-BE49-F238E27FC236}">
                <a16:creationId xmlns:a16="http://schemas.microsoft.com/office/drawing/2014/main" id="{DBF95084-1E60-494E-955D-AFE8D67577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6" y="9182071"/>
            <a:ext cx="130718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312</Words>
  <Application>Microsoft Office PowerPoint</Application>
  <PresentationFormat>Egyéni</PresentationFormat>
  <Paragraphs>37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33</cp:revision>
  <dcterms:created xsi:type="dcterms:W3CDTF">2020-04-21T06:52:21Z</dcterms:created>
  <dcterms:modified xsi:type="dcterms:W3CDTF">2021-09-21T14:38:31Z</dcterms:modified>
  <cp:category/>
</cp:coreProperties>
</file>