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560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100" d="100"/>
          <a:sy n="100" d="100"/>
        </p:scale>
        <p:origin x="3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wmf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://www.yourwebsite.com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églalap 72">
            <a:extLst>
              <a:ext uri="{FF2B5EF4-FFF2-40B4-BE49-F238E27FC236}">
                <a16:creationId xmlns:a16="http://schemas.microsoft.com/office/drawing/2014/main" id="{CB27573D-545D-4816-A7EA-BFC6DB738F09}"/>
              </a:ext>
            </a:extLst>
          </p:cNvPr>
          <p:cNvSpPr/>
          <p:nvPr/>
        </p:nvSpPr>
        <p:spPr>
          <a:xfrm>
            <a:off x="132522" y="3913653"/>
            <a:ext cx="5481794" cy="79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36" name="Kép 35" descr="A képen szöveg látható&#10;&#10;Automatikusan generált leírás">
            <a:extLst>
              <a:ext uri="{FF2B5EF4-FFF2-40B4-BE49-F238E27FC236}">
                <a16:creationId xmlns:a16="http://schemas.microsoft.com/office/drawing/2014/main" id="{F968A8C3-2798-4773-B99C-A783B6E9D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672801"/>
            <a:ext cx="5485320" cy="2367830"/>
          </a:xfrm>
          <a:prstGeom prst="rect">
            <a:avLst/>
          </a:prstGeom>
        </p:spPr>
      </p:pic>
      <p:sp>
        <p:nvSpPr>
          <p:cNvPr id="75" name="object 53">
            <a:extLst>
              <a:ext uri="{FF2B5EF4-FFF2-40B4-BE49-F238E27FC236}">
                <a16:creationId xmlns:a16="http://schemas.microsoft.com/office/drawing/2014/main" id="{BE885566-114F-44C7-9DAA-61C393C90F03}"/>
              </a:ext>
            </a:extLst>
          </p:cNvPr>
          <p:cNvSpPr txBox="1"/>
          <p:nvPr/>
        </p:nvSpPr>
        <p:spPr>
          <a:xfrm>
            <a:off x="247857" y="8011118"/>
            <a:ext cx="1699859" cy="108645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MARXY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AP718347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Segnalibro in plastica con grafica personalizzata. Il prezzo include la stampa UV LED su un lato. MOQ: 250 pezzi.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1816328"/>
            <a:ext cx="5481794" cy="112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3040632"/>
            <a:ext cx="5481790" cy="888796"/>
          </a:xfrm>
          <a:prstGeom prst="rect">
            <a:avLst/>
          </a:prstGeom>
          <a:solidFill>
            <a:srgbClr val="529DA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it-IT" sz="800" spc="-5" dirty="0">
                <a:solidFill>
                  <a:srgbClr val="65656A"/>
                </a:solidFill>
                <a:cs typeface="OpenSans-Light"/>
              </a:rPr>
              <a:t>Inserisci qui i tuoi dati di riferimento!</a:t>
            </a:r>
            <a:endParaRPr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65928" y="3169682"/>
            <a:ext cx="5014982" cy="638579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301" dirty="0">
                <a:solidFill>
                  <a:schemeClr val="bg1">
                    <a:lumMod val="95000"/>
                  </a:schemeClr>
                </a:solidFill>
              </a:rPr>
              <a:t>Volete che la vostra lettera venga aperta o che venga promossa una promozione? Siete alla ricerca di regali che possano essere inviati facilmente? Ecco la  migliore selezione dedicata a voi!</a:t>
            </a:r>
            <a:endParaRPr lang="hu-HU" sz="1301" dirty="0">
              <a:solidFill>
                <a:schemeClr val="bg1">
                  <a:lumMod val="95000"/>
                </a:schemeClr>
              </a:solidFill>
              <a:latin typeface="Open Sans"/>
              <a:cs typeface="Open Sans"/>
            </a:endParaRPr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300766" y="1855025"/>
            <a:ext cx="3889571" cy="704441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it-IT" sz="2200" b="1" spc="16" dirty="0">
                <a:solidFill>
                  <a:srgbClr val="529DA0"/>
                </a:solidFill>
                <a:cs typeface="Open Sans"/>
              </a:rPr>
              <a:t>PICCOLI REGALI CHE ENTRANO IN UNA BUSTA</a:t>
            </a:r>
            <a:endParaRPr lang="en-US" sz="2200" dirty="0">
              <a:solidFill>
                <a:srgbClr val="529DA0"/>
              </a:solidFill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11950595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it-IT" sz="1000" dirty="0"/>
              <a:t>Inserisci qui le tue condizioni promozionali!</a:t>
            </a:r>
            <a:endParaRPr lang="hu-HU" sz="1000" dirty="0"/>
          </a:p>
          <a:p>
            <a:pPr marL="184698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13328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www.</a:t>
            </a:r>
            <a:r>
              <a:rPr lang="hu-HU"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write</a:t>
            </a:r>
            <a:r>
              <a:rPr sz="800" dirty="0" err="1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yourwebsite</a:t>
            </a:r>
            <a:r>
              <a:rPr lang="hu-HU"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here</a:t>
            </a:r>
            <a:r>
              <a:rPr sz="800" dirty="0">
                <a:solidFill>
                  <a:srgbClr val="65656A"/>
                </a:solidFill>
                <a:latin typeface="+mj-lt"/>
                <a:cs typeface="Open Sans"/>
                <a:hlinkClick r:id="rId4"/>
              </a:rPr>
              <a:t>.com</a:t>
            </a:r>
            <a:endParaRPr sz="800" dirty="0">
              <a:latin typeface="+mj-lt"/>
              <a:cs typeface="Open Sans"/>
            </a:endParaRPr>
          </a:p>
        </p:txBody>
      </p:sp>
      <p:pic>
        <p:nvPicPr>
          <p:cNvPr id="4" name="Kép 3" descr="A képen papírsárkány látható&#10;&#10;Automatikusan generált leírás">
            <a:extLst>
              <a:ext uri="{FF2B5EF4-FFF2-40B4-BE49-F238E27FC236}">
                <a16:creationId xmlns:a16="http://schemas.microsoft.com/office/drawing/2014/main" id="{AC3A9F63-F49E-4B39-992D-6B2431970C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28" y="6706910"/>
            <a:ext cx="1505244" cy="1217993"/>
          </a:xfrm>
          <a:prstGeom prst="rect">
            <a:avLst/>
          </a:prstGeom>
        </p:spPr>
      </p:pic>
      <p:pic>
        <p:nvPicPr>
          <p:cNvPr id="8" name="Kép 7" descr="A képen mozdulatlan, boríték látható&#10;&#10;Automatikusan generált leírás">
            <a:extLst>
              <a:ext uri="{FF2B5EF4-FFF2-40B4-BE49-F238E27FC236}">
                <a16:creationId xmlns:a16="http://schemas.microsoft.com/office/drawing/2014/main" id="{3F199DBC-7B9C-48CF-9A72-00E45AD7B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59" y="4110555"/>
            <a:ext cx="1505244" cy="1081267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0302E351-AFBE-4452-BFC3-BFF2BC08A0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6984014"/>
            <a:ext cx="1548808" cy="849263"/>
          </a:xfrm>
          <a:prstGeom prst="rect">
            <a:avLst/>
          </a:prstGeom>
        </p:spPr>
      </p:pic>
      <p:pic>
        <p:nvPicPr>
          <p:cNvPr id="16" name="Kép 15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4D0F1EFA-D598-43B1-B610-263D297F56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3993573"/>
            <a:ext cx="1345939" cy="1345939"/>
          </a:xfrm>
          <a:prstGeom prst="rect">
            <a:avLst/>
          </a:prstGeom>
        </p:spPr>
      </p:pic>
      <p:pic>
        <p:nvPicPr>
          <p:cNvPr id="24" name="Kép 23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8C89EA30-310C-4D4A-819C-4121EC1B65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32" y="6563284"/>
            <a:ext cx="1505244" cy="1505244"/>
          </a:xfrm>
          <a:prstGeom prst="rect">
            <a:avLst/>
          </a:prstGeom>
        </p:spPr>
      </p:pic>
      <p:sp>
        <p:nvSpPr>
          <p:cNvPr id="77" name="object 53">
            <a:extLst>
              <a:ext uri="{FF2B5EF4-FFF2-40B4-BE49-F238E27FC236}">
                <a16:creationId xmlns:a16="http://schemas.microsoft.com/office/drawing/2014/main" id="{F80B559E-8230-484A-B20B-F497C5B331C5}"/>
              </a:ext>
            </a:extLst>
          </p:cNvPr>
          <p:cNvSpPr txBox="1"/>
          <p:nvPr/>
        </p:nvSpPr>
        <p:spPr>
          <a:xfrm>
            <a:off x="247857" y="5422747"/>
            <a:ext cx="1658662" cy="133883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CREACAM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AP718784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Blocco webcam personalizzato, in plastica stampata a colori, con coperchio scorrevole e retro adesivo. Completo di cartoncino stampato digitalmente. Il prezzo include la stampa digitale e UV LED. MOQ: 100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pic>
        <p:nvPicPr>
          <p:cNvPr id="38" name="Kép 37">
            <a:extLst>
              <a:ext uri="{FF2B5EF4-FFF2-40B4-BE49-F238E27FC236}">
                <a16:creationId xmlns:a16="http://schemas.microsoft.com/office/drawing/2014/main" id="{B7629EC5-8E72-4439-B4F3-7632E4395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2" y="4057871"/>
            <a:ext cx="1514852" cy="1186634"/>
          </a:xfrm>
          <a:prstGeom prst="rect">
            <a:avLst/>
          </a:prstGeom>
        </p:spPr>
      </p:pic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04FD0DE-AACE-4181-B8FF-A8A69D4F464A}"/>
              </a:ext>
            </a:extLst>
          </p:cNvPr>
          <p:cNvGrpSpPr/>
          <p:nvPr/>
        </p:nvGrpSpPr>
        <p:grpSpPr>
          <a:xfrm>
            <a:off x="269071" y="9346916"/>
            <a:ext cx="1688509" cy="1038618"/>
            <a:chOff x="196925" y="9320704"/>
            <a:chExt cx="1688509" cy="1038618"/>
          </a:xfrm>
        </p:grpSpPr>
        <p:pic>
          <p:nvPicPr>
            <p:cNvPr id="31" name="Kép 30" descr="A képen mozdulatlan látható&#10;&#10;Automatikusan generált leírás">
              <a:extLst>
                <a:ext uri="{FF2B5EF4-FFF2-40B4-BE49-F238E27FC236}">
                  <a16:creationId xmlns:a16="http://schemas.microsoft.com/office/drawing/2014/main" id="{91859FED-65C5-40D6-9BC9-CBDC67555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0" y="9320704"/>
              <a:ext cx="1505244" cy="1038618"/>
            </a:xfrm>
            <a:prstGeom prst="rect">
              <a:avLst/>
            </a:prstGeom>
          </p:spPr>
        </p:pic>
        <p:grpSp>
          <p:nvGrpSpPr>
            <p:cNvPr id="39" name="Csoportba foglalás 38">
              <a:extLst>
                <a:ext uri="{FF2B5EF4-FFF2-40B4-BE49-F238E27FC236}">
                  <a16:creationId xmlns:a16="http://schemas.microsoft.com/office/drawing/2014/main" id="{99F0B57F-69AD-4605-AB04-751D4829FE02}"/>
                </a:ext>
              </a:extLst>
            </p:cNvPr>
            <p:cNvGrpSpPr/>
            <p:nvPr/>
          </p:nvGrpSpPr>
          <p:grpSpPr>
            <a:xfrm>
              <a:off x="196925" y="9830330"/>
              <a:ext cx="135559" cy="444639"/>
              <a:chOff x="4024618" y="5266594"/>
              <a:chExt cx="135559" cy="444639"/>
            </a:xfrm>
          </p:grpSpPr>
          <p:pic>
            <p:nvPicPr>
              <p:cNvPr id="80" name="Kép 79">
                <a:extLst>
                  <a:ext uri="{FF2B5EF4-FFF2-40B4-BE49-F238E27FC236}">
                    <a16:creationId xmlns:a16="http://schemas.microsoft.com/office/drawing/2014/main" id="{994247EB-CF24-41D2-A0A8-775B60E632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266594"/>
                <a:ext cx="135559" cy="135559"/>
              </a:xfrm>
              <a:prstGeom prst="rect">
                <a:avLst/>
              </a:prstGeom>
            </p:spPr>
          </p:pic>
          <p:pic>
            <p:nvPicPr>
              <p:cNvPr id="81" name="Kép 80">
                <a:extLst>
                  <a:ext uri="{FF2B5EF4-FFF2-40B4-BE49-F238E27FC236}">
                    <a16:creationId xmlns:a16="http://schemas.microsoft.com/office/drawing/2014/main" id="{3460A583-64B1-4909-BFA7-BC3FD1D46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421143"/>
                <a:ext cx="135559" cy="135550"/>
              </a:xfrm>
              <a:prstGeom prst="rect">
                <a:avLst/>
              </a:prstGeom>
            </p:spPr>
          </p:pic>
          <p:pic>
            <p:nvPicPr>
              <p:cNvPr id="82" name="Kép 81">
                <a:extLst>
                  <a:ext uri="{FF2B5EF4-FFF2-40B4-BE49-F238E27FC236}">
                    <a16:creationId xmlns:a16="http://schemas.microsoft.com/office/drawing/2014/main" id="{D7FD64A4-8FFF-4CEE-957A-9F67C5E5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4618" y="5575683"/>
                <a:ext cx="135559" cy="135550"/>
              </a:xfrm>
              <a:prstGeom prst="rect">
                <a:avLst/>
              </a:prstGeom>
            </p:spPr>
          </p:pic>
        </p:grpSp>
      </p:grpSp>
      <p:sp>
        <p:nvSpPr>
          <p:cNvPr id="87" name="object 53">
            <a:extLst>
              <a:ext uri="{FF2B5EF4-FFF2-40B4-BE49-F238E27FC236}">
                <a16:creationId xmlns:a16="http://schemas.microsoft.com/office/drawing/2014/main" id="{0E7E2EBA-8DB1-46F6-B696-A8FEBAEB4DE3}"/>
              </a:ext>
            </a:extLst>
          </p:cNvPr>
          <p:cNvSpPr txBox="1"/>
          <p:nvPr/>
        </p:nvSpPr>
        <p:spPr>
          <a:xfrm>
            <a:off x="229269" y="10555988"/>
            <a:ext cx="1737033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EXCLAM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AP800424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Blocco foglietti adesivi in due formati, 25 foglietti grandi e 100 piccoli (in 4 colori diversi). Con punto esclamativo fustellato sul coperchio.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8" name="object 53">
            <a:extLst>
              <a:ext uri="{FF2B5EF4-FFF2-40B4-BE49-F238E27FC236}">
                <a16:creationId xmlns:a16="http://schemas.microsoft.com/office/drawing/2014/main" id="{21F13909-7B3F-45E4-BB2A-D657F7EF9698}"/>
              </a:ext>
            </a:extLst>
          </p:cNvPr>
          <p:cNvSpPr txBox="1"/>
          <p:nvPr/>
        </p:nvSpPr>
        <p:spPr>
          <a:xfrm>
            <a:off x="3906571" y="8027559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Composto per fiori in sacchetto di carta laminata. Compresi 5-8 semi di petunia in colori assortiti.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89" name="object 53">
            <a:extLst>
              <a:ext uri="{FF2B5EF4-FFF2-40B4-BE49-F238E27FC236}">
                <a16:creationId xmlns:a16="http://schemas.microsoft.com/office/drawing/2014/main" id="{99797D21-AFE8-416F-A5DF-F268CCFEA2A2}"/>
              </a:ext>
            </a:extLst>
          </p:cNvPr>
          <p:cNvSpPr txBox="1"/>
          <p:nvPr/>
        </p:nvSpPr>
        <p:spPr>
          <a:xfrm>
            <a:off x="3906571" y="5429206"/>
            <a:ext cx="1658662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200" dirty="0"/>
              <a:t>AP718368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Etichetta a "T" in plastica stampata a colori, ideale per contenitori per semi o vasi. Il prezzo comprende la stampa UV-LED su un lato. MOQ: 250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0" name="object 53">
            <a:extLst>
              <a:ext uri="{FF2B5EF4-FFF2-40B4-BE49-F238E27FC236}">
                <a16:creationId xmlns:a16="http://schemas.microsoft.com/office/drawing/2014/main" id="{9DE13FD1-FE0F-4ABE-A133-E4B7D15C22DB}"/>
              </a:ext>
            </a:extLst>
          </p:cNvPr>
          <p:cNvSpPr txBox="1"/>
          <p:nvPr/>
        </p:nvSpPr>
        <p:spPr>
          <a:xfrm>
            <a:off x="3914457" y="10541295"/>
            <a:ext cx="1699859" cy="826643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CARD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AP896000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Porta mentine con 50 caramelle al mentolo a forma di carta di credito in plastica trasparente.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A1221208-0D1B-4634-911C-C1AA820EE2E2}"/>
              </a:ext>
            </a:extLst>
          </p:cNvPr>
          <p:cNvSpPr txBox="1"/>
          <p:nvPr/>
        </p:nvSpPr>
        <p:spPr>
          <a:xfrm>
            <a:off x="2058584" y="8027559"/>
            <a:ext cx="1699859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SUBOCALL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AP718064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Portacellulare in poliestere con chiusura a coulisse e personalizzazione in sublimazione. Quantità minima: 200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3" name="object 53">
            <a:extLst>
              <a:ext uri="{FF2B5EF4-FFF2-40B4-BE49-F238E27FC236}">
                <a16:creationId xmlns:a16="http://schemas.microsoft.com/office/drawing/2014/main" id="{FFE89D4E-40E9-4A59-8082-43159E840651}"/>
              </a:ext>
            </a:extLst>
          </p:cNvPr>
          <p:cNvSpPr txBox="1"/>
          <p:nvPr/>
        </p:nvSpPr>
        <p:spPr>
          <a:xfrm>
            <a:off x="2077214" y="5406750"/>
            <a:ext cx="1658662" cy="1210787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DIOPTRY MAIL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AP718197 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Set panno pulizia occhiali in microfibra 180 g/m² personalizzabile in sublimazione su fronte e cartolina personalizzabile su entrambi i lati. Prodotto realizzato su richiesta. Quantità minima: 100 pezzi.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sp>
        <p:nvSpPr>
          <p:cNvPr id="95" name="object 53">
            <a:extLst>
              <a:ext uri="{FF2B5EF4-FFF2-40B4-BE49-F238E27FC236}">
                <a16:creationId xmlns:a16="http://schemas.microsoft.com/office/drawing/2014/main" id="{B18BA4A1-65AC-4310-B962-13E32DACE05E}"/>
              </a:ext>
            </a:extLst>
          </p:cNvPr>
          <p:cNvSpPr txBox="1"/>
          <p:nvPr/>
        </p:nvSpPr>
        <p:spPr>
          <a:xfrm>
            <a:off x="2077448" y="10541295"/>
            <a:ext cx="1513055" cy="95469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2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SUBOMAT 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AP812410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it-IT" sz="800" dirty="0">
                <a:ea typeface="Open Sans" panose="020B0606030504020204" pitchFamily="34" charset="0"/>
                <a:cs typeface="Open Sans" panose="020B0606030504020204" pitchFamily="34" charset="0"/>
              </a:rPr>
              <a:t>Tappetino mouse, stampa in sublimazione. Il prezzo include la stampa. Quantità minima: 50 pezzi. Materiale: gomma e poliestere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ED7D3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0340E998-D6D1-4969-8B5D-7D0BF769296F}"/>
              </a:ext>
            </a:extLst>
          </p:cNvPr>
          <p:cNvGrpSpPr/>
          <p:nvPr/>
        </p:nvGrpSpPr>
        <p:grpSpPr>
          <a:xfrm>
            <a:off x="3934137" y="9272908"/>
            <a:ext cx="1593841" cy="1186634"/>
            <a:chOff x="3770995" y="9409044"/>
            <a:chExt cx="1593841" cy="1186634"/>
          </a:xfrm>
        </p:grpSpPr>
        <p:pic>
          <p:nvPicPr>
            <p:cNvPr id="34" name="Kép 33">
              <a:extLst>
                <a:ext uri="{FF2B5EF4-FFF2-40B4-BE49-F238E27FC236}">
                  <a16:creationId xmlns:a16="http://schemas.microsoft.com/office/drawing/2014/main" id="{50BC08F8-7645-4BB8-A1E8-B892DA30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592" y="9409044"/>
              <a:ext cx="1505244" cy="1186634"/>
            </a:xfrm>
            <a:prstGeom prst="rect">
              <a:avLst/>
            </a:prstGeom>
          </p:spPr>
        </p:pic>
        <p:grpSp>
          <p:nvGrpSpPr>
            <p:cNvPr id="44" name="Csoportba foglalás 43">
              <a:extLst>
                <a:ext uri="{FF2B5EF4-FFF2-40B4-BE49-F238E27FC236}">
                  <a16:creationId xmlns:a16="http://schemas.microsoft.com/office/drawing/2014/main" id="{9A108A33-AC26-4DF9-9F04-ABDDFF43A518}"/>
                </a:ext>
              </a:extLst>
            </p:cNvPr>
            <p:cNvGrpSpPr/>
            <p:nvPr/>
          </p:nvGrpSpPr>
          <p:grpSpPr>
            <a:xfrm>
              <a:off x="3770995" y="10277629"/>
              <a:ext cx="138670" cy="291750"/>
              <a:chOff x="3770995" y="10277629"/>
              <a:chExt cx="138670" cy="291750"/>
            </a:xfrm>
          </p:grpSpPr>
          <p:pic>
            <p:nvPicPr>
              <p:cNvPr id="107" name="Kép 106">
                <a:extLst>
                  <a:ext uri="{FF2B5EF4-FFF2-40B4-BE49-F238E27FC236}">
                    <a16:creationId xmlns:a16="http://schemas.microsoft.com/office/drawing/2014/main" id="{75DB0332-0C48-48B6-8B5F-513DAA6DA9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433811"/>
                <a:ext cx="135576" cy="135568"/>
              </a:xfrm>
              <a:prstGeom prst="rect">
                <a:avLst/>
              </a:prstGeom>
            </p:spPr>
          </p:pic>
          <p:pic>
            <p:nvPicPr>
              <p:cNvPr id="108" name="Kép 107">
                <a:extLst>
                  <a:ext uri="{FF2B5EF4-FFF2-40B4-BE49-F238E27FC236}">
                    <a16:creationId xmlns:a16="http://schemas.microsoft.com/office/drawing/2014/main" id="{1B6241D8-164E-4BCF-B390-79FDFB411A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0995" y="10277629"/>
                <a:ext cx="138670" cy="138662"/>
              </a:xfrm>
              <a:prstGeom prst="rect">
                <a:avLst/>
              </a:prstGeom>
            </p:spPr>
          </p:pic>
        </p:grpSp>
      </p:grpSp>
      <p:pic>
        <p:nvPicPr>
          <p:cNvPr id="7" name="Kép 6">
            <a:extLst>
              <a:ext uri="{FF2B5EF4-FFF2-40B4-BE49-F238E27FC236}">
                <a16:creationId xmlns:a16="http://schemas.microsoft.com/office/drawing/2014/main" id="{896EDA7A-219C-4EFD-A726-84A6811A8C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106" y="9182071"/>
            <a:ext cx="1307184" cy="13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</TotalTime>
  <Words>336</Words>
  <Application>Microsoft Office PowerPoint</Application>
  <PresentationFormat>Egyéni</PresentationFormat>
  <Paragraphs>35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2021-09-21T14:37:16Z</dcterms:modified>
  <cp:category/>
</cp:coreProperties>
</file>