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5327650" cy="8099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BA4"/>
    <a:srgbClr val="80A8A6"/>
    <a:srgbClr val="1C86B6"/>
    <a:srgbClr val="0088D2"/>
    <a:srgbClr val="2EA1A4"/>
    <a:srgbClr val="34AABA"/>
    <a:srgbClr val="33BBA4"/>
    <a:srgbClr val="D9D9D9"/>
    <a:srgbClr val="4DCFA7"/>
    <a:srgbClr val="49D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325531"/>
            <a:ext cx="4528503" cy="2819800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4254073"/>
            <a:ext cx="3995738" cy="1955486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1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0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31220"/>
            <a:ext cx="1148775" cy="686388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31220"/>
            <a:ext cx="3379728" cy="68638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3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12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2019234"/>
            <a:ext cx="4595098" cy="3369135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420242"/>
            <a:ext cx="4595098" cy="1771749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08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156097"/>
            <a:ext cx="2264251" cy="51390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156097"/>
            <a:ext cx="2264251" cy="51390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53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31221"/>
            <a:ext cx="4595098" cy="156551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985485"/>
            <a:ext cx="2253845" cy="973055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958540"/>
            <a:ext cx="2253845" cy="435156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985485"/>
            <a:ext cx="2264945" cy="973055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958540"/>
            <a:ext cx="2264945" cy="435156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7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8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87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39962"/>
            <a:ext cx="1718306" cy="1889866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166169"/>
            <a:ext cx="2697123" cy="5755841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429828"/>
            <a:ext cx="1718306" cy="4501556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67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39962"/>
            <a:ext cx="1718306" cy="1889866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166169"/>
            <a:ext cx="2697123" cy="5755841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429828"/>
            <a:ext cx="1718306" cy="4501556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4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31221"/>
            <a:ext cx="4595098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156097"/>
            <a:ext cx="4595098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506969"/>
            <a:ext cx="1198721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506969"/>
            <a:ext cx="179808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506969"/>
            <a:ext cx="1198721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6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writeyourwebsitehere.com/" TargetMode="Externa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személy, férfi, viselés, keresés látható&#10;&#10;Automatikusan generált leírás">
            <a:extLst>
              <a:ext uri="{FF2B5EF4-FFF2-40B4-BE49-F238E27FC236}">
                <a16:creationId xmlns:a16="http://schemas.microsoft.com/office/drawing/2014/main" id="{41E674D2-1831-4438-A8B9-A5CFEDA3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7" y="602892"/>
            <a:ext cx="5056478" cy="2532453"/>
          </a:xfrm>
          <a:prstGeom prst="rect">
            <a:avLst/>
          </a:prstGeom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8316594A-4F24-405D-A5F0-74C664391D4C}"/>
              </a:ext>
            </a:extLst>
          </p:cNvPr>
          <p:cNvSpPr/>
          <p:nvPr/>
        </p:nvSpPr>
        <p:spPr>
          <a:xfrm>
            <a:off x="131035" y="2926336"/>
            <a:ext cx="5057748" cy="307354"/>
          </a:xfrm>
          <a:prstGeom prst="rect">
            <a:avLst/>
          </a:prstGeom>
          <a:solidFill>
            <a:srgbClr val="F9AF1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A598CC1-5011-406B-9E2C-CC751D70A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9" y="3902253"/>
            <a:ext cx="2412699" cy="1988147"/>
          </a:xfrm>
          <a:prstGeom prst="rect">
            <a:avLst/>
          </a:prstGeom>
        </p:spPr>
      </p:pic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1039" y="123467"/>
            <a:ext cx="5052709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" y="288647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1035" y="3231097"/>
            <a:ext cx="5057748" cy="718978"/>
          </a:xfrm>
          <a:prstGeom prst="rect">
            <a:avLst/>
          </a:prstGeom>
          <a:solidFill>
            <a:srgbClr val="568BA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148524" y="333389"/>
            <a:ext cx="2897954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2903" y="2911095"/>
            <a:ext cx="4803727" cy="286111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hu-HU" b="1" cap="all" dirty="0" err="1">
                <a:solidFill>
                  <a:schemeClr val="bg1"/>
                </a:solidFill>
              </a:rPr>
              <a:t>Salvati-va</a:t>
            </a:r>
            <a:r>
              <a:rPr lang="hu-HU" b="1" cap="all" dirty="0">
                <a:solidFill>
                  <a:schemeClr val="bg1"/>
                </a:solidFill>
              </a:rPr>
              <a:t> </a:t>
            </a:r>
            <a:r>
              <a:rPr lang="hu-HU" b="1" cap="all" dirty="0" err="1">
                <a:solidFill>
                  <a:schemeClr val="bg1"/>
                </a:solidFill>
              </a:rPr>
              <a:t>urechile</a:t>
            </a:r>
            <a:r>
              <a:rPr lang="hu-HU" b="1" cap="all" dirty="0">
                <a:solidFill>
                  <a:schemeClr val="bg1"/>
                </a:solidFill>
              </a:rPr>
              <a:t>!</a:t>
            </a:r>
            <a:endParaRPr sz="1302" cap="all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2888246" y="4437778"/>
            <a:ext cx="2295502" cy="1212711"/>
          </a:xfrm>
          <a:prstGeom prst="rect">
            <a:avLst/>
          </a:prstGeom>
        </p:spPr>
        <p:txBody>
          <a:bodyPr vert="horz" wrap="square" lIns="0" tIns="9278" rIns="0" bIns="0" rtlCol="0" anchor="ctr">
            <a:spAutoFit/>
          </a:bodyPr>
          <a:lstStyle/>
          <a:p>
            <a:pPr marL="13251" marR="5300">
              <a:lnSpc>
                <a:spcPct val="104200"/>
              </a:lnSpc>
              <a:spcBef>
                <a:spcPts val="73"/>
              </a:spcBef>
            </a:pPr>
            <a:r>
              <a:rPr lang="hu-HU" sz="1302" b="1" dirty="0" err="1">
                <a:solidFill>
                  <a:srgbClr val="F9AF1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EarSave</a:t>
            </a:r>
            <a:r>
              <a:rPr lang="hu-HU" sz="1302" b="1" dirty="0">
                <a:solidFill>
                  <a:srgbClr val="F9AF1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302" b="1" dirty="0" err="1">
                <a:solidFill>
                  <a:srgbClr val="F9AF1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Creative</a:t>
            </a:r>
            <a:r>
              <a:rPr lang="hu-HU" sz="1302" b="1" dirty="0">
                <a:solidFill>
                  <a:srgbClr val="F9AF1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hu-HU" sz="1302" dirty="0">
                <a:ea typeface="Open Sans" panose="020B0606030504020204" pitchFamily="34" charset="0"/>
                <a:cs typeface="Open Sans" panose="020B0606030504020204" pitchFamily="34" charset="0"/>
              </a:rPr>
              <a:t>AP718390</a:t>
            </a:r>
          </a:p>
          <a:p>
            <a:pPr marL="13251" marR="5300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Prelungitor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personalizat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din plastic PP. Reduce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presiunea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cauzata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elasticul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mastii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urechi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Cu 3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pozitii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prelungire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8, 11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14 cm.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Marime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universala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adulti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Pretul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include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imprimarea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UV Led pe o fata.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Cantitate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minima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comanda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250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0">
              <a:lnSpc>
                <a:spcPct val="104200"/>
              </a:lnSpc>
              <a:spcBef>
                <a:spcPts val="73"/>
              </a:spcBef>
            </a:pPr>
            <a:r>
              <a:rPr lang="hu-HU" sz="1302" b="1" dirty="0">
                <a:solidFill>
                  <a:srgbClr val="F9AF1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RON</a:t>
            </a:r>
          </a:p>
          <a:p>
            <a:pPr marL="13251" marR="5300">
              <a:lnSpc>
                <a:spcPct val="104200"/>
              </a:lnSpc>
              <a:spcBef>
                <a:spcPts val="73"/>
              </a:spcBef>
            </a:pPr>
            <a:endParaRPr sz="70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églalap 90">
            <a:extLst>
              <a:ext uri="{FF2B5EF4-FFF2-40B4-BE49-F238E27FC236}">
                <a16:creationId xmlns:a16="http://schemas.microsoft.com/office/drawing/2014/main" id="{C734ECA3-6D3A-4F68-A180-3E97547F46FC}"/>
              </a:ext>
            </a:extLst>
          </p:cNvPr>
          <p:cNvSpPr/>
          <p:nvPr/>
        </p:nvSpPr>
        <p:spPr>
          <a:xfrm>
            <a:off x="138593" y="6658438"/>
            <a:ext cx="5049079" cy="1098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object 57">
            <a:extLst>
              <a:ext uri="{FF2B5EF4-FFF2-40B4-BE49-F238E27FC236}">
                <a16:creationId xmlns:a16="http://schemas.microsoft.com/office/drawing/2014/main" id="{FEE464FB-9AC2-4F04-B2C5-3BD7800D6F2F}"/>
              </a:ext>
            </a:extLst>
          </p:cNvPr>
          <p:cNvSpPr txBox="1"/>
          <p:nvPr/>
        </p:nvSpPr>
        <p:spPr>
          <a:xfrm>
            <a:off x="299840" y="760245"/>
            <a:ext cx="2987469" cy="1108140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4000" b="1" spc="15" dirty="0">
                <a:solidFill>
                  <a:srgbClr val="568BA4"/>
                </a:solidFill>
                <a:cs typeface="Open Sans"/>
              </a:rPr>
              <a:t>EARSAVE</a:t>
            </a:r>
          </a:p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3000" b="1" spc="15" dirty="0">
                <a:solidFill>
                  <a:srgbClr val="FFFFFF"/>
                </a:solidFill>
                <a:cs typeface="Open Sans"/>
              </a:rPr>
              <a:t>CREATIVE</a:t>
            </a:r>
            <a:endParaRPr sz="3000" dirty="0">
              <a:cs typeface="Open Sans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52854DB9-8788-4CA1-B7CD-5B0070D5AE6C}"/>
              </a:ext>
            </a:extLst>
          </p:cNvPr>
          <p:cNvSpPr txBox="1"/>
          <p:nvPr/>
        </p:nvSpPr>
        <p:spPr>
          <a:xfrm>
            <a:off x="299840" y="6783345"/>
            <a:ext cx="4785075" cy="853957"/>
          </a:xfrm>
          <a:prstGeom prst="rect">
            <a:avLst/>
          </a:prstGeom>
        </p:spPr>
        <p:txBody>
          <a:bodyPr vert="horz" wrap="square" lIns="0" tIns="9276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Plasati</a:t>
            </a:r>
            <a:r>
              <a:rPr lang="en-US" sz="1000" dirty="0"/>
              <a:t> </a:t>
            </a:r>
            <a:r>
              <a:rPr lang="en-US" sz="1000" dirty="0" err="1"/>
              <a:t>conditiile</a:t>
            </a:r>
            <a:r>
              <a:rPr lang="en-US" sz="1000" dirty="0"/>
              <a:t> </a:t>
            </a:r>
            <a:r>
              <a:rPr lang="en-US" sz="1000" dirty="0" err="1"/>
              <a:t>promotionale</a:t>
            </a:r>
            <a:r>
              <a:rPr lang="en-US" sz="1000" dirty="0"/>
              <a:t> </a:t>
            </a:r>
            <a:r>
              <a:rPr lang="en-US" sz="1000" dirty="0" err="1"/>
              <a:t>aici</a:t>
            </a:r>
            <a:r>
              <a:rPr lang="hu-HU" sz="1000" dirty="0"/>
              <a:t>!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8D7A19A-B02D-4850-A9D1-60CEB6E06CEE}"/>
              </a:ext>
            </a:extLst>
          </p:cNvPr>
          <p:cNvSpPr txBox="1"/>
          <p:nvPr/>
        </p:nvSpPr>
        <p:spPr>
          <a:xfrm>
            <a:off x="142927" y="7796299"/>
            <a:ext cx="50490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7" name="Kép 6" descr="A képen keresés, férfi, állás látható&#10;&#10;Automatikusan generált leírás">
            <a:extLst>
              <a:ext uri="{FF2B5EF4-FFF2-40B4-BE49-F238E27FC236}">
                <a16:creationId xmlns:a16="http://schemas.microsoft.com/office/drawing/2014/main" id="{A3AFFCD2-365A-46FF-B7FE-ED1E9601D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2" y="5885842"/>
            <a:ext cx="5045450" cy="718978"/>
          </a:xfrm>
          <a:prstGeom prst="rect">
            <a:avLst/>
          </a:prstGeom>
        </p:spPr>
      </p:pic>
      <p:sp>
        <p:nvSpPr>
          <p:cNvPr id="23" name="object 53">
            <a:extLst>
              <a:ext uri="{FF2B5EF4-FFF2-40B4-BE49-F238E27FC236}">
                <a16:creationId xmlns:a16="http://schemas.microsoft.com/office/drawing/2014/main" id="{FCC52BE8-C621-4DDD-A26A-F2AC81E70BE7}"/>
              </a:ext>
            </a:extLst>
          </p:cNvPr>
          <p:cNvSpPr txBox="1"/>
          <p:nvPr/>
        </p:nvSpPr>
        <p:spPr>
          <a:xfrm>
            <a:off x="292903" y="3332398"/>
            <a:ext cx="4803727" cy="483153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solidFill>
                  <a:schemeClr val="bg1"/>
                </a:solidFill>
              </a:rPr>
              <a:t>Cu </a:t>
            </a:r>
            <a:r>
              <a:rPr lang="en-US" sz="1000" dirty="0" err="1">
                <a:solidFill>
                  <a:schemeClr val="bg1"/>
                </a:solidFill>
              </a:rPr>
              <a:t>totii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cunoastem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disconfortul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cauzat</a:t>
            </a:r>
            <a:r>
              <a:rPr lang="en-US" sz="1000" dirty="0">
                <a:solidFill>
                  <a:schemeClr val="bg1"/>
                </a:solidFill>
              </a:rPr>
              <a:t> de </a:t>
            </a:r>
            <a:r>
              <a:rPr lang="en-US" sz="1000" dirty="0" err="1">
                <a:solidFill>
                  <a:schemeClr val="bg1"/>
                </a:solidFill>
              </a:rPr>
              <a:t>masca</a:t>
            </a:r>
            <a:r>
              <a:rPr lang="en-US" sz="1000" dirty="0">
                <a:solidFill>
                  <a:schemeClr val="bg1"/>
                </a:solidFill>
              </a:rPr>
              <a:t> de fata. De </a:t>
            </a:r>
            <a:r>
              <a:rPr lang="en-US" sz="1000" dirty="0" err="1">
                <a:solidFill>
                  <a:schemeClr val="bg1"/>
                </a:solidFill>
              </a:rPr>
              <a:t>aceea</a:t>
            </a:r>
            <a:r>
              <a:rPr lang="en-US" sz="1000" dirty="0">
                <a:solidFill>
                  <a:schemeClr val="bg1"/>
                </a:solidFill>
              </a:rPr>
              <a:t> am </a:t>
            </a:r>
            <a:r>
              <a:rPr lang="en-US" sz="1000" dirty="0" err="1">
                <a:solidFill>
                  <a:schemeClr val="bg1"/>
                </a:solidFill>
              </a:rPr>
              <a:t>creat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prelungitoarele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noastre</a:t>
            </a:r>
            <a:r>
              <a:rPr lang="en-US" sz="1000" dirty="0">
                <a:solidFill>
                  <a:schemeClr val="bg1"/>
                </a:solidFill>
              </a:rPr>
              <a:t> de </a:t>
            </a:r>
            <a:r>
              <a:rPr lang="en-US" sz="1000" dirty="0" err="1">
                <a:solidFill>
                  <a:schemeClr val="bg1"/>
                </a:solidFill>
              </a:rPr>
              <a:t>masca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EarSave</a:t>
            </a:r>
            <a:r>
              <a:rPr lang="en-US" sz="1000" dirty="0">
                <a:solidFill>
                  <a:schemeClr val="bg1"/>
                </a:solidFill>
              </a:rPr>
              <a:t> Creative. Este un </a:t>
            </a:r>
            <a:r>
              <a:rPr lang="en-US" sz="1000" dirty="0" err="1">
                <a:solidFill>
                  <a:schemeClr val="bg1"/>
                </a:solidFill>
              </a:rPr>
              <a:t>articol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foarte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practic</a:t>
            </a:r>
            <a:r>
              <a:rPr lang="en-US" sz="1000" dirty="0">
                <a:solidFill>
                  <a:schemeClr val="bg1"/>
                </a:solidFill>
              </a:rPr>
              <a:t> pe care </a:t>
            </a:r>
            <a:r>
              <a:rPr lang="en-US" sz="1000" dirty="0" err="1">
                <a:solidFill>
                  <a:schemeClr val="bg1"/>
                </a:solidFill>
              </a:rPr>
              <a:t>il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puteti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comanda</a:t>
            </a:r>
            <a:r>
              <a:rPr lang="en-US" sz="1000" dirty="0">
                <a:solidFill>
                  <a:schemeClr val="bg1"/>
                </a:solidFill>
              </a:rPr>
              <a:t> cu </a:t>
            </a:r>
            <a:r>
              <a:rPr lang="en-US" sz="1000" dirty="0" err="1">
                <a:solidFill>
                  <a:schemeClr val="bg1"/>
                </a:solidFill>
              </a:rPr>
              <a:t>grafica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dvs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hu-HU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3" name="object 53">
            <a:extLst>
              <a:ext uri="{FF2B5EF4-FFF2-40B4-BE49-F238E27FC236}">
                <a16:creationId xmlns:a16="http://schemas.microsoft.com/office/drawing/2014/main" id="{97BC7B83-2852-4FF0-ABB4-8576663D7564}"/>
              </a:ext>
            </a:extLst>
          </p:cNvPr>
          <p:cNvSpPr txBox="1"/>
          <p:nvPr/>
        </p:nvSpPr>
        <p:spPr>
          <a:xfrm>
            <a:off x="313744" y="1850235"/>
            <a:ext cx="4803727" cy="286111"/>
          </a:xfrm>
          <a:prstGeom prst="rect">
            <a:avLst/>
          </a:prstGeom>
        </p:spPr>
        <p:txBody>
          <a:bodyPr vert="horz" wrap="square" lIns="0" tIns="9278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hu-HU" b="1" dirty="0" err="1">
                <a:solidFill>
                  <a:schemeClr val="bg1"/>
                </a:solidFill>
              </a:rPr>
              <a:t>prelungitor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masca</a:t>
            </a:r>
            <a:endParaRPr sz="1302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116</Words>
  <Application>Microsoft Office PowerPoint</Application>
  <PresentationFormat>Egyéni</PresentationFormat>
  <Paragraphs>15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25</cp:revision>
  <dcterms:created xsi:type="dcterms:W3CDTF">2020-04-21T06:52:21Z</dcterms:created>
  <dcterms:modified xsi:type="dcterms:W3CDTF">2020-05-04T11:17:31Z</dcterms:modified>
  <cp:category/>
</cp:coreProperties>
</file>