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</p:sldIdLst>
  <p:sldSz cx="5759450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C100"/>
    <a:srgbClr val="B3D273"/>
    <a:srgbClr val="99B700"/>
    <a:srgbClr val="7A9200"/>
    <a:srgbClr val="E6A900"/>
    <a:srgbClr val="EDC600"/>
    <a:srgbClr val="EAD826"/>
    <a:srgbClr val="ECBD00"/>
    <a:srgbClr val="529DA0"/>
    <a:srgbClr val="589F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12" autoAdjust="0"/>
    <p:restoredTop sz="94660"/>
  </p:normalViewPr>
  <p:slideViewPr>
    <p:cSldViewPr snapToGrid="0">
      <p:cViewPr>
        <p:scale>
          <a:sx n="138" d="100"/>
          <a:sy n="138" d="100"/>
        </p:scale>
        <p:origin x="1488" y="-43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767462"/>
            <a:ext cx="4895533" cy="3759917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5672376"/>
            <a:ext cx="4319588" cy="2607442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1804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851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574987"/>
            <a:ext cx="1241881" cy="91523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574987"/>
            <a:ext cx="3653651" cy="91523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64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3257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2692444"/>
            <a:ext cx="4967526" cy="4492401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7227345"/>
            <a:ext cx="4967526" cy="2362447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8115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2874937"/>
            <a:ext cx="2447766" cy="685235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2874937"/>
            <a:ext cx="2447766" cy="685235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4227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574990"/>
            <a:ext cx="4967526" cy="208745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2647443"/>
            <a:ext cx="2436517" cy="1297471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3944914"/>
            <a:ext cx="2436517" cy="580237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2647443"/>
            <a:ext cx="2448516" cy="1297471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3944914"/>
            <a:ext cx="2448516" cy="580237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7666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3344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85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719984"/>
            <a:ext cx="1857573" cy="2519945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1554968"/>
            <a:ext cx="2915722" cy="7674832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239929"/>
            <a:ext cx="1857573" cy="6002369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0913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719984"/>
            <a:ext cx="1857573" cy="2519945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1554968"/>
            <a:ext cx="2915722" cy="7674832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239929"/>
            <a:ext cx="1857573" cy="6002369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6207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574990"/>
            <a:ext cx="4967526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2874937"/>
            <a:ext cx="4967526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0009783"/>
            <a:ext cx="1295876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0009783"/>
            <a:ext cx="1943814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0009783"/>
            <a:ext cx="1295876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246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hyperlink" Target="http://www.writeyourwebsitehere.com/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wmf"/><Relationship Id="rId5" Type="http://schemas.openxmlformats.org/officeDocument/2006/relationships/image" Target="../media/image3.png"/><Relationship Id="rId10" Type="http://schemas.openxmlformats.org/officeDocument/2006/relationships/image" Target="../media/image8.wmf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églalap 82">
            <a:extLst>
              <a:ext uri="{FF2B5EF4-FFF2-40B4-BE49-F238E27FC236}">
                <a16:creationId xmlns:a16="http://schemas.microsoft.com/office/drawing/2014/main" id="{66D0A33A-D071-41F6-AF52-8B0EEF4AEAB1}"/>
              </a:ext>
            </a:extLst>
          </p:cNvPr>
          <p:cNvSpPr/>
          <p:nvPr/>
        </p:nvSpPr>
        <p:spPr>
          <a:xfrm>
            <a:off x="132523" y="3820787"/>
            <a:ext cx="5481789" cy="54578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32" name="Téglalap 31">
            <a:extLst>
              <a:ext uri="{FF2B5EF4-FFF2-40B4-BE49-F238E27FC236}">
                <a16:creationId xmlns:a16="http://schemas.microsoft.com/office/drawing/2014/main" id="{67977A9C-58C1-436F-95A5-12BFF76C8B02}"/>
              </a:ext>
            </a:extLst>
          </p:cNvPr>
          <p:cNvSpPr/>
          <p:nvPr/>
        </p:nvSpPr>
        <p:spPr>
          <a:xfrm>
            <a:off x="132522" y="9280880"/>
            <a:ext cx="5481794" cy="112472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5" name="Téglalap 64">
            <a:extLst>
              <a:ext uri="{FF2B5EF4-FFF2-40B4-BE49-F238E27FC236}">
                <a16:creationId xmlns:a16="http://schemas.microsoft.com/office/drawing/2014/main" id="{55ACCA2E-AFAC-42C1-9769-E5CD8EDF3A98}"/>
              </a:ext>
            </a:extLst>
          </p:cNvPr>
          <p:cNvSpPr/>
          <p:nvPr/>
        </p:nvSpPr>
        <p:spPr>
          <a:xfrm>
            <a:off x="132522" y="163739"/>
            <a:ext cx="5481794" cy="5415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pic>
        <p:nvPicPr>
          <p:cNvPr id="66" name="Kép 65">
            <a:extLst>
              <a:ext uri="{FF2B5EF4-FFF2-40B4-BE49-F238E27FC236}">
                <a16:creationId xmlns:a16="http://schemas.microsoft.com/office/drawing/2014/main" id="{D220F28A-5B46-4453-8DA4-075D49682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16" y="313958"/>
            <a:ext cx="1741336" cy="254170"/>
          </a:xfrm>
          <a:prstGeom prst="rect">
            <a:avLst/>
          </a:prstGeom>
        </p:spPr>
      </p:pic>
      <p:sp>
        <p:nvSpPr>
          <p:cNvPr id="67" name="Téglalap 66">
            <a:extLst>
              <a:ext uri="{FF2B5EF4-FFF2-40B4-BE49-F238E27FC236}">
                <a16:creationId xmlns:a16="http://schemas.microsoft.com/office/drawing/2014/main" id="{5DC789BE-BFA4-4C89-8655-F0EF22B5F513}"/>
              </a:ext>
            </a:extLst>
          </p:cNvPr>
          <p:cNvSpPr/>
          <p:nvPr/>
        </p:nvSpPr>
        <p:spPr>
          <a:xfrm>
            <a:off x="132526" y="2802247"/>
            <a:ext cx="5481789" cy="1020737"/>
          </a:xfrm>
          <a:prstGeom prst="rect">
            <a:avLst/>
          </a:prstGeom>
          <a:solidFill>
            <a:srgbClr val="EDC6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8" name="object 4">
            <a:extLst>
              <a:ext uri="{FF2B5EF4-FFF2-40B4-BE49-F238E27FC236}">
                <a16:creationId xmlns:a16="http://schemas.microsoft.com/office/drawing/2014/main" id="{357B6F44-22F9-48EE-898C-685DE2B52FBD}"/>
              </a:ext>
            </a:extLst>
          </p:cNvPr>
          <p:cNvSpPr txBox="1"/>
          <p:nvPr/>
        </p:nvSpPr>
        <p:spPr>
          <a:xfrm>
            <a:off x="2533471" y="358693"/>
            <a:ext cx="2897953" cy="136493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de-DE" sz="800" spc="-5" dirty="0">
                <a:solidFill>
                  <a:srgbClr val="65656A"/>
                </a:solidFill>
                <a:cs typeface="OpenSans-Light"/>
              </a:rPr>
              <a:t>Geben Sie Ihre Kontaktdaten hier ein!</a:t>
            </a:r>
            <a:endParaRPr lang="en-US" sz="800" spc="-5" dirty="0">
              <a:solidFill>
                <a:srgbClr val="65656A"/>
              </a:solidFill>
              <a:cs typeface="OpenSans-Light"/>
            </a:endParaRPr>
          </a:p>
        </p:txBody>
      </p:sp>
      <p:sp>
        <p:nvSpPr>
          <p:cNvPr id="69" name="object 53">
            <a:extLst>
              <a:ext uri="{FF2B5EF4-FFF2-40B4-BE49-F238E27FC236}">
                <a16:creationId xmlns:a16="http://schemas.microsoft.com/office/drawing/2014/main" id="{B4EEFFD1-B2EB-4BFD-9F4C-CE2B6B6D8A26}"/>
              </a:ext>
            </a:extLst>
          </p:cNvPr>
          <p:cNvSpPr txBox="1"/>
          <p:nvPr/>
        </p:nvSpPr>
        <p:spPr>
          <a:xfrm>
            <a:off x="346380" y="3060432"/>
            <a:ext cx="5021782" cy="385946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1" algn="just">
              <a:lnSpc>
                <a:spcPct val="104200"/>
              </a:lnSpc>
              <a:spcBef>
                <a:spcPts val="73"/>
              </a:spcBef>
            </a:pPr>
            <a:r>
              <a:rPr lang="de-DE" sz="1200" dirty="0">
                <a:solidFill>
                  <a:schemeClr val="bg1"/>
                </a:solidFill>
              </a:rPr>
              <a:t>Machen Sie Ihren Garten und Ihr Haus bunter und wohnlicher! Wählen Sie aus unserer Kollektion und schaffen Sie eine florale Umgebung.</a:t>
            </a:r>
            <a:endParaRPr sz="12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92" name="object 53">
            <a:extLst>
              <a:ext uri="{FF2B5EF4-FFF2-40B4-BE49-F238E27FC236}">
                <a16:creationId xmlns:a16="http://schemas.microsoft.com/office/drawing/2014/main" id="{481256EC-E910-44D4-9944-1B2BFD8DF87A}"/>
              </a:ext>
            </a:extLst>
          </p:cNvPr>
          <p:cNvSpPr txBox="1"/>
          <p:nvPr/>
        </p:nvSpPr>
        <p:spPr>
          <a:xfrm>
            <a:off x="290254" y="9415146"/>
            <a:ext cx="5141164" cy="853958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7" marR="5301">
              <a:lnSpc>
                <a:spcPct val="104200"/>
              </a:lnSpc>
              <a:spcBef>
                <a:spcPts val="73"/>
              </a:spcBef>
            </a:pPr>
            <a:r>
              <a:rPr lang="de-DE" sz="1000" dirty="0"/>
              <a:t>Geben Sie Ihre Aktionskonditionen hier ein!</a:t>
            </a:r>
            <a:r>
              <a:rPr lang="hu-HU" sz="1000" dirty="0"/>
              <a:t>!</a:t>
            </a:r>
          </a:p>
          <a:p>
            <a:pPr marL="184702" marR="5301" indent="-171453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702" marR="5301" indent="-171453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702" marR="5301" indent="-171453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702" marR="5301" indent="-171453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>
                <a:latin typeface="Open Sans"/>
                <a:cs typeface="Open Sans"/>
              </a:rPr>
              <a:t>.......</a:t>
            </a:r>
            <a:endParaRPr lang="hu-HU" sz="1000" dirty="0">
              <a:latin typeface="Open Sans"/>
              <a:cs typeface="Open Sans"/>
            </a:endParaRPr>
          </a:p>
        </p:txBody>
      </p:sp>
      <p:sp>
        <p:nvSpPr>
          <p:cNvPr id="30" name="object 53">
            <a:extLst>
              <a:ext uri="{FF2B5EF4-FFF2-40B4-BE49-F238E27FC236}">
                <a16:creationId xmlns:a16="http://schemas.microsoft.com/office/drawing/2014/main" id="{3B370847-4B8C-4D32-B177-DCF0F3BB545C}"/>
              </a:ext>
            </a:extLst>
          </p:cNvPr>
          <p:cNvSpPr txBox="1"/>
          <p:nvPr/>
        </p:nvSpPr>
        <p:spPr>
          <a:xfrm>
            <a:off x="249843" y="5440961"/>
            <a:ext cx="1668755" cy="1259325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PLANTIT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AP718368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de-DE" sz="800" dirty="0">
                <a:ea typeface="Open Sans" panose="020B0606030504020204" pitchFamily="34" charset="0"/>
                <a:cs typeface="Open Sans" panose="020B0606030504020204" pitchFamily="34" charset="0"/>
              </a:rPr>
              <a:t>Vollfarbig bedrucktes T-förmiges Kunststoff-Pflanzenschild. Ideal für Saatgutschalen oder Töpfe. Preis inkl. UV-LED-Druck auf einer Seite. Mindestmenge: 250 </a:t>
            </a:r>
            <a:r>
              <a:rPr lang="de-DE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Stk</a:t>
            </a:r>
            <a:r>
              <a:rPr lang="de-DE" sz="8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object 2">
            <a:extLst>
              <a:ext uri="{FF2B5EF4-FFF2-40B4-BE49-F238E27FC236}">
                <a16:creationId xmlns:a16="http://schemas.microsoft.com/office/drawing/2014/main" id="{46FD1680-2A2F-4296-BAD6-BE20A90D6B58}"/>
              </a:ext>
            </a:extLst>
          </p:cNvPr>
          <p:cNvSpPr txBox="1"/>
          <p:nvPr/>
        </p:nvSpPr>
        <p:spPr>
          <a:xfrm>
            <a:off x="0" y="10477880"/>
            <a:ext cx="5614316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spcBef>
                <a:spcPts val="101"/>
              </a:spcBef>
            </a:pPr>
            <a:r>
              <a:rPr lang="hu-HU" sz="800" dirty="0">
                <a:cs typeface="Open Sans"/>
                <a:hlinkClick r:id="rId3"/>
              </a:rPr>
              <a:t>www.WriteYourWebsiteHere.com</a:t>
            </a:r>
            <a:r>
              <a:rPr lang="hu-HU" sz="800" dirty="0">
                <a:cs typeface="Open Sans"/>
              </a:rPr>
              <a:t> </a:t>
            </a:r>
          </a:p>
        </p:txBody>
      </p:sp>
      <p:pic>
        <p:nvPicPr>
          <p:cNvPr id="4" name="Kép 3" descr="A képen növény, virág, napraforgó, bogáncs látható&#10;&#10;Automatikusan generált leírás">
            <a:extLst>
              <a:ext uri="{FF2B5EF4-FFF2-40B4-BE49-F238E27FC236}">
                <a16:creationId xmlns:a16="http://schemas.microsoft.com/office/drawing/2014/main" id="{9C51D6CB-A9D2-4ADF-9E2D-624C0A22A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1" y="710064"/>
            <a:ext cx="5481794" cy="2092217"/>
          </a:xfrm>
          <a:prstGeom prst="rect">
            <a:avLst/>
          </a:prstGeom>
        </p:spPr>
      </p:pic>
      <p:sp>
        <p:nvSpPr>
          <p:cNvPr id="71" name="object 57">
            <a:extLst>
              <a:ext uri="{FF2B5EF4-FFF2-40B4-BE49-F238E27FC236}">
                <a16:creationId xmlns:a16="http://schemas.microsoft.com/office/drawing/2014/main" id="{58A75A4E-1343-4F55-9403-D7FF529E53FF}"/>
              </a:ext>
            </a:extLst>
          </p:cNvPr>
          <p:cNvSpPr txBox="1"/>
          <p:nvPr/>
        </p:nvSpPr>
        <p:spPr>
          <a:xfrm>
            <a:off x="249843" y="774695"/>
            <a:ext cx="4182360" cy="376402"/>
          </a:xfrm>
          <a:prstGeom prst="rect">
            <a:avLst/>
          </a:prstGeom>
        </p:spPr>
        <p:txBody>
          <a:bodyPr vert="horz" wrap="square" lIns="0" tIns="12590" rIns="0" bIns="0" rtlCol="0">
            <a:spAutoFit/>
          </a:bodyPr>
          <a:lstStyle/>
          <a:p>
            <a:pPr marL="13248" marR="5301">
              <a:lnSpc>
                <a:spcPct val="102299"/>
              </a:lnSpc>
              <a:spcBef>
                <a:spcPts val="101"/>
              </a:spcBef>
            </a:pPr>
            <a:r>
              <a:rPr lang="hu-HU" sz="2399" b="1" spc="16" dirty="0">
                <a:solidFill>
                  <a:schemeClr val="bg1">
                    <a:lumMod val="95000"/>
                  </a:schemeClr>
                </a:solidFill>
                <a:cs typeface="Open Sans"/>
              </a:rPr>
              <a:t>GARTENZUBEHÖR</a:t>
            </a:r>
            <a:endParaRPr sz="2399" dirty="0">
              <a:solidFill>
                <a:schemeClr val="bg1">
                  <a:lumMod val="95000"/>
                </a:schemeClr>
              </a:solidFill>
              <a:cs typeface="Open Sans"/>
            </a:endParaRPr>
          </a:p>
        </p:txBody>
      </p:sp>
      <p:sp>
        <p:nvSpPr>
          <p:cNvPr id="58" name="object 53">
            <a:extLst>
              <a:ext uri="{FF2B5EF4-FFF2-40B4-BE49-F238E27FC236}">
                <a16:creationId xmlns:a16="http://schemas.microsoft.com/office/drawing/2014/main" id="{88131651-FEC9-4190-82D2-7D05656D24B4}"/>
              </a:ext>
            </a:extLst>
          </p:cNvPr>
          <p:cNvSpPr txBox="1"/>
          <p:nvPr/>
        </p:nvSpPr>
        <p:spPr>
          <a:xfrm>
            <a:off x="2008584" y="5435301"/>
            <a:ext cx="1697374" cy="1374550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BOTANIC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AP892009</a:t>
            </a:r>
            <a:b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800" dirty="0">
                <a:ea typeface="Open Sans" panose="020B0606030504020204" pitchFamily="34" charset="0"/>
                <a:cs typeface="Open Sans" panose="020B0606030504020204" pitchFamily="34" charset="0"/>
              </a:rPr>
              <a:t>Gartenwerkzeug-Set in Nylon-Werkzeugtasche. Beinhaltet: Gartenschere, kleine Harke, 2 kleine Schaufeln, Bindedraht mit Cutter, Sprühflasche und ein Paar Gartenhandschuhe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9" name="object 53">
            <a:extLst>
              <a:ext uri="{FF2B5EF4-FFF2-40B4-BE49-F238E27FC236}">
                <a16:creationId xmlns:a16="http://schemas.microsoft.com/office/drawing/2014/main" id="{46E5FFD8-0CCF-4D29-B022-49C15B89CEB4}"/>
              </a:ext>
            </a:extLst>
          </p:cNvPr>
          <p:cNvSpPr txBox="1"/>
          <p:nvPr/>
        </p:nvSpPr>
        <p:spPr>
          <a:xfrm>
            <a:off x="3828825" y="5443388"/>
            <a:ext cx="1697374" cy="1118454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JARDIN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AP892010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de-DE" sz="800" dirty="0">
                <a:ea typeface="Open Sans" panose="020B0606030504020204" pitchFamily="34" charset="0"/>
                <a:cs typeface="Open Sans" panose="020B0606030504020204" pitchFamily="34" charset="0"/>
              </a:rPr>
              <a:t>Gartenwerkzeug-Set in einer Nylon-Schürze. Beinhaltet: Gartenschere, kleine Harke, kleine Schaufel und ein Paar Gartenhandschuhe.</a:t>
            </a:r>
            <a:br>
              <a:rPr lang="hu-HU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object 53">
            <a:extLst>
              <a:ext uri="{FF2B5EF4-FFF2-40B4-BE49-F238E27FC236}">
                <a16:creationId xmlns:a16="http://schemas.microsoft.com/office/drawing/2014/main" id="{4DBF0E77-794D-4C27-B159-9B4A21FFC584}"/>
              </a:ext>
            </a:extLst>
          </p:cNvPr>
          <p:cNvSpPr txBox="1"/>
          <p:nvPr/>
        </p:nvSpPr>
        <p:spPr>
          <a:xfrm>
            <a:off x="233705" y="8019501"/>
            <a:ext cx="1507251" cy="1131278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MERIN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AP721179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de-DE" sz="800" b="0" i="0" dirty="0">
                <a:effectLst/>
              </a:rPr>
              <a:t>Minze-Pflanzset in Holzschachtel mit biologisch abbaubarem Kunststoff-Topf, 6-8 Minze-Samen und Wachstumssubstrat.</a:t>
            </a:r>
            <a:endParaRPr lang="hu-HU" sz="800" b="0" i="0" dirty="0">
              <a:effectLst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4" name="object 53">
            <a:extLst>
              <a:ext uri="{FF2B5EF4-FFF2-40B4-BE49-F238E27FC236}">
                <a16:creationId xmlns:a16="http://schemas.microsoft.com/office/drawing/2014/main" id="{72C76C39-6DD4-4DA0-BED1-78D1C2FD8EEE}"/>
              </a:ext>
            </a:extLst>
          </p:cNvPr>
          <p:cNvSpPr txBox="1"/>
          <p:nvPr/>
        </p:nvSpPr>
        <p:spPr>
          <a:xfrm>
            <a:off x="2007140" y="8019501"/>
            <a:ext cx="1761257" cy="1003229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PETUNIA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AP731428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de-DE" sz="800" dirty="0">
                <a:ea typeface="Open Sans" panose="020B0606030504020204" pitchFamily="34" charset="0"/>
                <a:cs typeface="Open Sans" panose="020B0606030504020204" pitchFamily="34" charset="0"/>
              </a:rPr>
              <a:t>Blumentopf aus biologisch-abbaubarem Material mit Petunien-Samen (5-8 Samen in verschiedenen Farben).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0" name="object 53">
            <a:extLst>
              <a:ext uri="{FF2B5EF4-FFF2-40B4-BE49-F238E27FC236}">
                <a16:creationId xmlns:a16="http://schemas.microsoft.com/office/drawing/2014/main" id="{8CD8CAEB-71A1-46AF-A7C4-558C0CFE6E68}"/>
              </a:ext>
            </a:extLst>
          </p:cNvPr>
          <p:cNvSpPr txBox="1"/>
          <p:nvPr/>
        </p:nvSpPr>
        <p:spPr>
          <a:xfrm>
            <a:off x="3828825" y="8027270"/>
            <a:ext cx="1779764" cy="1003229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SOBER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AP721479-00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de-DE" sz="800" dirty="0">
                <a:ea typeface="Open Sans" panose="020B0606030504020204" pitchFamily="34" charset="0"/>
                <a:cs typeface="Open Sans" panose="020B0606030504020204" pitchFamily="34" charset="0"/>
              </a:rPr>
              <a:t>Blumenpflanz-Set in laminierter Papiertüte. Enthält 5-8 </a:t>
            </a:r>
            <a:r>
              <a:rPr lang="de-DE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Petuniensamen</a:t>
            </a:r>
            <a:r>
              <a:rPr lang="de-DE" sz="800" dirty="0">
                <a:ea typeface="Open Sans" panose="020B0606030504020204" pitchFamily="34" charset="0"/>
                <a:cs typeface="Open Sans" panose="020B0606030504020204" pitchFamily="34" charset="0"/>
              </a:rPr>
              <a:t> in gemischten Farben.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Kép 7" descr="A képen hokedli, asztal látható&#10;&#10;Automatikusan generált leírás">
            <a:extLst>
              <a:ext uri="{FF2B5EF4-FFF2-40B4-BE49-F238E27FC236}">
                <a16:creationId xmlns:a16="http://schemas.microsoft.com/office/drawing/2014/main" id="{15327702-7748-46E7-9FF6-864E0BDD03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987" y="3916200"/>
            <a:ext cx="1489837" cy="1489837"/>
          </a:xfrm>
          <a:prstGeom prst="rect">
            <a:avLst/>
          </a:prstGeom>
        </p:spPr>
      </p:pic>
      <p:pic>
        <p:nvPicPr>
          <p:cNvPr id="12" name="Kép 11" descr="A képen virág, növény, asztal, váza látható&#10;&#10;Automatikusan generált leírás">
            <a:extLst>
              <a:ext uri="{FF2B5EF4-FFF2-40B4-BE49-F238E27FC236}">
                <a16:creationId xmlns:a16="http://schemas.microsoft.com/office/drawing/2014/main" id="{1B24DAF6-26AE-4079-957C-EC6943B625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34551" y="6571576"/>
            <a:ext cx="1489837" cy="1489837"/>
          </a:xfrm>
          <a:prstGeom prst="rect">
            <a:avLst/>
          </a:prstGeom>
        </p:spPr>
      </p:pic>
      <p:pic>
        <p:nvPicPr>
          <p:cNvPr id="16" name="Kép 15" descr="A képen virág, növény, váza, asztal látható&#10;&#10;Automatikusan generált leírás">
            <a:extLst>
              <a:ext uri="{FF2B5EF4-FFF2-40B4-BE49-F238E27FC236}">
                <a16:creationId xmlns:a16="http://schemas.microsoft.com/office/drawing/2014/main" id="{C9F445FE-C025-46DB-9F26-90BCAAF1A9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24902" y="6571576"/>
            <a:ext cx="1489837" cy="1489837"/>
          </a:xfrm>
          <a:prstGeom prst="rect">
            <a:avLst/>
          </a:prstGeom>
        </p:spPr>
      </p:pic>
      <p:pic>
        <p:nvPicPr>
          <p:cNvPr id="24" name="Kép 23" descr="A képen zöld, asztal, ülő, kicsi látható&#10;&#10;Automatikusan generált leírás">
            <a:extLst>
              <a:ext uri="{FF2B5EF4-FFF2-40B4-BE49-F238E27FC236}">
                <a16:creationId xmlns:a16="http://schemas.microsoft.com/office/drawing/2014/main" id="{182E18B4-DE36-46C5-AEE4-2CA675A043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64752" y="3852863"/>
            <a:ext cx="1673962" cy="1673962"/>
          </a:xfrm>
          <a:prstGeom prst="rect">
            <a:avLst/>
          </a:prstGeom>
        </p:spPr>
      </p:pic>
      <p:pic>
        <p:nvPicPr>
          <p:cNvPr id="27" name="Kép 26" descr="A képen tartás, aláírás, zacskó, zebra látható&#10;&#10;Automatikusan generált leírás">
            <a:extLst>
              <a:ext uri="{FF2B5EF4-FFF2-40B4-BE49-F238E27FC236}">
                <a16:creationId xmlns:a16="http://schemas.microsoft.com/office/drawing/2014/main" id="{FDE6B1E7-0585-4973-9093-E515AD3C3A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00053" y="3534303"/>
            <a:ext cx="1813073" cy="1813073"/>
          </a:xfrm>
          <a:prstGeom prst="rect">
            <a:avLst/>
          </a:prstGeom>
        </p:spPr>
      </p:pic>
      <p:pic>
        <p:nvPicPr>
          <p:cNvPr id="75" name="Kép 74">
            <a:extLst>
              <a:ext uri="{FF2B5EF4-FFF2-40B4-BE49-F238E27FC236}">
                <a16:creationId xmlns:a16="http://schemas.microsoft.com/office/drawing/2014/main" id="{050C8BF4-A22D-4C22-8457-DACAC31AA7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412" y="7756223"/>
            <a:ext cx="137770" cy="137761"/>
          </a:xfrm>
          <a:prstGeom prst="rect">
            <a:avLst/>
          </a:prstGeom>
        </p:spPr>
      </p:pic>
      <p:pic>
        <p:nvPicPr>
          <p:cNvPr id="78" name="Kép 77">
            <a:extLst>
              <a:ext uri="{FF2B5EF4-FFF2-40B4-BE49-F238E27FC236}">
                <a16:creationId xmlns:a16="http://schemas.microsoft.com/office/drawing/2014/main" id="{7F2C2211-115B-4214-9727-57507B7EC4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412" y="7591976"/>
            <a:ext cx="137770" cy="137778"/>
          </a:xfrm>
          <a:prstGeom prst="rect">
            <a:avLst/>
          </a:prstGeom>
        </p:spPr>
      </p:pic>
      <p:pic>
        <p:nvPicPr>
          <p:cNvPr id="79" name="Kép 78">
            <a:extLst>
              <a:ext uri="{FF2B5EF4-FFF2-40B4-BE49-F238E27FC236}">
                <a16:creationId xmlns:a16="http://schemas.microsoft.com/office/drawing/2014/main" id="{29D08DE9-CF17-453B-910F-1A7BF7924D0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412" y="7427741"/>
            <a:ext cx="137770" cy="137770"/>
          </a:xfrm>
          <a:prstGeom prst="rect">
            <a:avLst/>
          </a:prstGeom>
        </p:spPr>
      </p:pic>
      <p:pic>
        <p:nvPicPr>
          <p:cNvPr id="3" name="Kép 2" descr="A képen szöveg, növény látható&#10;&#10;Automatikusan generált leírás">
            <a:extLst>
              <a:ext uri="{FF2B5EF4-FFF2-40B4-BE49-F238E27FC236}">
                <a16:creationId xmlns:a16="http://schemas.microsoft.com/office/drawing/2014/main" id="{1B54DBC9-F397-48C2-9395-F363AA727B7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05" y="6573893"/>
            <a:ext cx="1490400" cy="149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1651</TotalTime>
  <Words>180</Words>
  <Application>Microsoft Office PowerPoint</Application>
  <PresentationFormat>Egyéni</PresentationFormat>
  <Paragraphs>25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Varzsik Dóra</cp:lastModifiedBy>
  <cp:revision>33</cp:revision>
  <dcterms:created xsi:type="dcterms:W3CDTF">2020-04-21T06:52:21Z</dcterms:created>
  <dcterms:modified xsi:type="dcterms:W3CDTF">2021-09-20T13:41:21Z</dcterms:modified>
  <cp:category/>
</cp:coreProperties>
</file>