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2170" y="-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318130"/>
            <a:ext cx="5481789" cy="5960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523375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2867232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en-US" sz="1200" dirty="0">
                <a:solidFill>
                  <a:schemeClr val="bg1"/>
                </a:solidFill>
              </a:rPr>
              <a:t>Make your garden and house more </a:t>
            </a:r>
            <a:r>
              <a:rPr lang="en-US" sz="1200" dirty="0" err="1">
                <a:solidFill>
                  <a:schemeClr val="bg1"/>
                </a:solidFill>
              </a:rPr>
              <a:t>colourful</a:t>
            </a:r>
            <a:r>
              <a:rPr lang="en-US" sz="1200" dirty="0">
                <a:solidFill>
                  <a:schemeClr val="bg1"/>
                </a:solidFill>
              </a:rPr>
              <a:t> and homely! Choose from our collection and create a floral environment.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/>
              <a:t>Place your promotional conditions here</a:t>
            </a:r>
            <a:r>
              <a:rPr lang="hu-HU" sz="1000" dirty="0"/>
              <a:t>!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26283" y="5412730"/>
            <a:ext cx="166875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Full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printed plastic T-type plant label. Ideal for seed trays or pots. Price includes UV-LED printing on one side. MOQ: 250 pcs.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52980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GARDENING </a:t>
            </a:r>
            <a:b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</a:b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ACCESSORIES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24730" y="5412730"/>
            <a:ext cx="1697374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Garden tools set in nylon organizer bag. Including pruning scissors, hand fork, 2 trowels, binding wire with cutter, sprayer and a pair of gloves.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28825" y="5419647"/>
            <a:ext cx="1697374" cy="99040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Garden tools set in nylon apron. Including pruning scissors, hand fork, trowel and a pair of gloves.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5988" y="8027269"/>
            <a:ext cx="1659050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b="0" i="0" dirty="0">
                <a:effectLst/>
              </a:rPr>
              <a:t>Mint growing kit in wooden box with biodegradable plastic pot, 6-8 mint seeds and growing substrate.</a:t>
            </a:r>
            <a:endParaRPr lang="hu-HU" sz="800" b="0" i="0" dirty="0">
              <a:effectLst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761257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Flower pot with 5-8 petunia seeds in different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the pot is made of biodegradable material.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779764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Flower pot with 5-8 petunia seeds in different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the pot is made of biodegradable material.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3" name="Kép 3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1E5FBC96-3526-4DB9-8CE1-F29EAC60C5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6529101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203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32</cp:revision>
  <dcterms:created xsi:type="dcterms:W3CDTF">2020-04-21T06:52:21Z</dcterms:created>
  <dcterms:modified xsi:type="dcterms:W3CDTF">2021-09-20T14:16:03Z</dcterms:modified>
  <cp:category/>
</cp:coreProperties>
</file>