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57594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100"/>
    <a:srgbClr val="B3D273"/>
    <a:srgbClr val="99B700"/>
    <a:srgbClr val="7A9200"/>
    <a:srgbClr val="E6A900"/>
    <a:srgbClr val="EDC600"/>
    <a:srgbClr val="EAD826"/>
    <a:srgbClr val="ECBD00"/>
    <a:srgbClr val="529DA0"/>
    <a:srgbClr val="589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00" d="100"/>
          <a:sy n="100" d="100"/>
        </p:scale>
        <p:origin x="2170" y="-2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767462"/>
            <a:ext cx="4895533" cy="375991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5672376"/>
            <a:ext cx="4319588" cy="2607442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180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51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574987"/>
            <a:ext cx="1241881" cy="91523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574987"/>
            <a:ext cx="3653651" cy="91523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4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25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692444"/>
            <a:ext cx="4967526" cy="449240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7227345"/>
            <a:ext cx="4967526" cy="236244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811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422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74990"/>
            <a:ext cx="4967526" cy="208745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647443"/>
            <a:ext cx="2436517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944914"/>
            <a:ext cx="2436517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647443"/>
            <a:ext cx="2448516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944914"/>
            <a:ext cx="2448516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66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34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554968"/>
            <a:ext cx="2915722" cy="7674832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91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554968"/>
            <a:ext cx="2915722" cy="7674832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574990"/>
            <a:ext cx="496752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874937"/>
            <a:ext cx="496752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0009783"/>
            <a:ext cx="194381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246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://www.writeyourwebsitehere.com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image" Target="../media/image8.wmf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églalap 82">
            <a:extLst>
              <a:ext uri="{FF2B5EF4-FFF2-40B4-BE49-F238E27FC236}">
                <a16:creationId xmlns:a16="http://schemas.microsoft.com/office/drawing/2014/main" id="{66D0A33A-D071-41F6-AF52-8B0EEF4AEAB1}"/>
              </a:ext>
            </a:extLst>
          </p:cNvPr>
          <p:cNvSpPr/>
          <p:nvPr/>
        </p:nvSpPr>
        <p:spPr>
          <a:xfrm>
            <a:off x="132523" y="3366014"/>
            <a:ext cx="5481789" cy="59126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9280880"/>
            <a:ext cx="5481794" cy="11247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63739"/>
            <a:ext cx="5481794" cy="5415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313958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2802247"/>
            <a:ext cx="5481789" cy="586833"/>
          </a:xfrm>
          <a:prstGeom prst="rect">
            <a:avLst/>
          </a:prstGeom>
          <a:solidFill>
            <a:srgbClr val="EDC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1" y="358693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it-IT" sz="800" spc="-5" dirty="0">
                <a:solidFill>
                  <a:srgbClr val="65656A"/>
                </a:solidFill>
                <a:cs typeface="OpenSans-Light"/>
              </a:rPr>
              <a:t>Inserisci qui i tuoi dati di riferimento!</a:t>
            </a:r>
            <a:endParaRPr lang="hu-HU"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302606" y="2867232"/>
            <a:ext cx="5109330" cy="38594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 algn="just">
              <a:lnSpc>
                <a:spcPct val="104200"/>
              </a:lnSpc>
              <a:spcBef>
                <a:spcPts val="73"/>
              </a:spcBef>
            </a:pPr>
            <a:r>
              <a:rPr lang="it-IT" sz="1200" dirty="0">
                <a:solidFill>
                  <a:schemeClr val="bg1"/>
                </a:solidFill>
              </a:rPr>
              <a:t>Rendi il vostro giardino e la tua casa più colorata ed accogliente! Scegli dalla nostra collezione e crea un ambiente floreale.</a:t>
            </a:r>
            <a:endParaRPr sz="12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9415146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/>
              <a:t>Inserisci qui le tue condizioni promozionali!</a:t>
            </a:r>
            <a:endParaRPr lang="hu-HU" sz="1000" dirty="0"/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30" name="object 53">
            <a:extLst>
              <a:ext uri="{FF2B5EF4-FFF2-40B4-BE49-F238E27FC236}">
                <a16:creationId xmlns:a16="http://schemas.microsoft.com/office/drawing/2014/main" id="{3B370847-4B8C-4D32-B177-DCF0F3BB545C}"/>
              </a:ext>
            </a:extLst>
          </p:cNvPr>
          <p:cNvSpPr txBox="1"/>
          <p:nvPr/>
        </p:nvSpPr>
        <p:spPr>
          <a:xfrm>
            <a:off x="226283" y="5412730"/>
            <a:ext cx="1668755" cy="113127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PLANTIT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AP718368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Etichetta a "T" in plastica stampata a colori, ideale per contenitori per semi o vasi. Il prezzo comprende la stampa UV-LED su un lato. MOQ: 250 pezzi.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0477880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4" name="Kép 3" descr="A képen növény, virág, napraforgó, bogáncs látható&#10;&#10;Automatikusan generált leírás">
            <a:extLst>
              <a:ext uri="{FF2B5EF4-FFF2-40B4-BE49-F238E27FC236}">
                <a16:creationId xmlns:a16="http://schemas.microsoft.com/office/drawing/2014/main" id="{9C51D6CB-A9D2-4ADF-9E2D-624C0A22A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710064"/>
            <a:ext cx="5481794" cy="2092217"/>
          </a:xfrm>
          <a:prstGeom prst="rect">
            <a:avLst/>
          </a:prstGeom>
        </p:spPr>
      </p:pic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274416" y="809286"/>
            <a:ext cx="4182360" cy="752980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hu-HU" sz="2399" b="1" spc="16" dirty="0">
                <a:solidFill>
                  <a:schemeClr val="bg1">
                    <a:lumMod val="95000"/>
                  </a:schemeClr>
                </a:solidFill>
                <a:cs typeface="Open Sans"/>
              </a:rPr>
              <a:t>ACCESSORI </a:t>
            </a:r>
            <a:br>
              <a:rPr lang="hu-HU" sz="2399" b="1" spc="16" dirty="0">
                <a:solidFill>
                  <a:schemeClr val="bg1">
                    <a:lumMod val="95000"/>
                  </a:schemeClr>
                </a:solidFill>
                <a:cs typeface="Open Sans"/>
              </a:rPr>
            </a:br>
            <a:r>
              <a:rPr lang="hu-HU" sz="2399" b="1" spc="16" dirty="0">
                <a:solidFill>
                  <a:schemeClr val="bg1">
                    <a:lumMod val="95000"/>
                  </a:schemeClr>
                </a:solidFill>
                <a:cs typeface="Open Sans"/>
              </a:rPr>
              <a:t>GIARDINAGGIO</a:t>
            </a:r>
            <a:endParaRPr sz="2399" dirty="0">
              <a:solidFill>
                <a:schemeClr val="bg1">
                  <a:lumMod val="95000"/>
                </a:schemeClr>
              </a:solidFill>
              <a:cs typeface="Open Sans"/>
            </a:endParaRPr>
          </a:p>
        </p:txBody>
      </p:sp>
      <p:sp>
        <p:nvSpPr>
          <p:cNvPr id="58" name="object 53">
            <a:extLst>
              <a:ext uri="{FF2B5EF4-FFF2-40B4-BE49-F238E27FC236}">
                <a16:creationId xmlns:a16="http://schemas.microsoft.com/office/drawing/2014/main" id="{88131651-FEC9-4190-82D2-7D05656D24B4}"/>
              </a:ext>
            </a:extLst>
          </p:cNvPr>
          <p:cNvSpPr txBox="1"/>
          <p:nvPr/>
        </p:nvSpPr>
        <p:spPr>
          <a:xfrm>
            <a:off x="1988798" y="5414765"/>
            <a:ext cx="1697374" cy="124650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BOTANIC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AP892009</a:t>
            </a:r>
            <a:b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Set da giardino composto da sacca organizer in nylon, forbici per potare, rastrello, due palette, filo per legare con taglierina, spruzzatore ed un paio di guanti.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object 53">
            <a:extLst>
              <a:ext uri="{FF2B5EF4-FFF2-40B4-BE49-F238E27FC236}">
                <a16:creationId xmlns:a16="http://schemas.microsoft.com/office/drawing/2014/main" id="{46E5FFD8-0CCF-4D29-B022-49C15B89CEB4}"/>
              </a:ext>
            </a:extLst>
          </p:cNvPr>
          <p:cNvSpPr txBox="1"/>
          <p:nvPr/>
        </p:nvSpPr>
        <p:spPr>
          <a:xfrm>
            <a:off x="3828825" y="5419647"/>
            <a:ext cx="1697374" cy="990405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JARDIN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AP892010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Set giardino composto da un grembiule di nylon, forbici per potare, rastrello, paletta ed un paio di guanti.</a:t>
            </a:r>
            <a:b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4DBF0E77-794D-4C27-B159-9B4A21FFC584}"/>
              </a:ext>
            </a:extLst>
          </p:cNvPr>
          <p:cNvSpPr txBox="1"/>
          <p:nvPr/>
        </p:nvSpPr>
        <p:spPr>
          <a:xfrm>
            <a:off x="233987" y="8018954"/>
            <a:ext cx="1667666" cy="107728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MERIN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AP721179</a:t>
            </a:r>
          </a:p>
          <a:p>
            <a:pPr algn="l"/>
            <a:r>
              <a:rPr lang="it-IT" sz="800" b="0" i="0" dirty="0">
                <a:effectLst/>
              </a:rPr>
              <a:t>Kit per la coltivazione della menta in scatola di legno composto da vaso in plastica biodegradabile, 6-8 semi di menta e substrato di coltivazione.</a:t>
            </a:r>
            <a:br>
              <a:rPr lang="it-IT" sz="800" dirty="0"/>
            </a:b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object 53">
            <a:extLst>
              <a:ext uri="{FF2B5EF4-FFF2-40B4-BE49-F238E27FC236}">
                <a16:creationId xmlns:a16="http://schemas.microsoft.com/office/drawing/2014/main" id="{72C76C39-6DD4-4DA0-BED1-78D1C2FD8EEE}"/>
              </a:ext>
            </a:extLst>
          </p:cNvPr>
          <p:cNvSpPr txBox="1"/>
          <p:nvPr/>
        </p:nvSpPr>
        <p:spPr>
          <a:xfrm>
            <a:off x="2007140" y="8019501"/>
            <a:ext cx="1761257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PETUNIA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AP731428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Vaso con 5-8 semi di petunia in diversi colori; il vaso è realizzato in materiale biodegradabile.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object 53">
            <a:extLst>
              <a:ext uri="{FF2B5EF4-FFF2-40B4-BE49-F238E27FC236}">
                <a16:creationId xmlns:a16="http://schemas.microsoft.com/office/drawing/2014/main" id="{8CD8CAEB-71A1-46AF-A7C4-558C0CFE6E68}"/>
              </a:ext>
            </a:extLst>
          </p:cNvPr>
          <p:cNvSpPr txBox="1"/>
          <p:nvPr/>
        </p:nvSpPr>
        <p:spPr>
          <a:xfrm>
            <a:off x="3828825" y="8027270"/>
            <a:ext cx="1648050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SOBER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AP721479-00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Composto per fiori in sacchetto di carta laminata. Compresi 5-8 semi di petunia in colori assortiti.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Kép 7" descr="A képen hokedli, asztal látható&#10;&#10;Automatikusan generált leírás">
            <a:extLst>
              <a:ext uri="{FF2B5EF4-FFF2-40B4-BE49-F238E27FC236}">
                <a16:creationId xmlns:a16="http://schemas.microsoft.com/office/drawing/2014/main" id="{15327702-7748-46E7-9FF6-864E0BDD0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7" y="3916200"/>
            <a:ext cx="1489837" cy="1489837"/>
          </a:xfrm>
          <a:prstGeom prst="rect">
            <a:avLst/>
          </a:prstGeom>
        </p:spPr>
      </p:pic>
      <p:pic>
        <p:nvPicPr>
          <p:cNvPr id="12" name="Kép 11" descr="A képen virág, növény, asztal, váza látható&#10;&#10;Automatikusan generált leírás">
            <a:extLst>
              <a:ext uri="{FF2B5EF4-FFF2-40B4-BE49-F238E27FC236}">
                <a16:creationId xmlns:a16="http://schemas.microsoft.com/office/drawing/2014/main" id="{1B24DAF6-26AE-4079-957C-EC6943B62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4551" y="6571576"/>
            <a:ext cx="1489837" cy="1489837"/>
          </a:xfrm>
          <a:prstGeom prst="rect">
            <a:avLst/>
          </a:prstGeom>
        </p:spPr>
      </p:pic>
      <p:pic>
        <p:nvPicPr>
          <p:cNvPr id="16" name="Kép 15" descr="A képen virág, növény, váza, asztal látható&#10;&#10;Automatikusan generált leírás">
            <a:extLst>
              <a:ext uri="{FF2B5EF4-FFF2-40B4-BE49-F238E27FC236}">
                <a16:creationId xmlns:a16="http://schemas.microsoft.com/office/drawing/2014/main" id="{C9F445FE-C025-46DB-9F26-90BCAAF1A9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4902" y="6571576"/>
            <a:ext cx="1489837" cy="1489837"/>
          </a:xfrm>
          <a:prstGeom prst="rect">
            <a:avLst/>
          </a:prstGeom>
        </p:spPr>
      </p:pic>
      <p:pic>
        <p:nvPicPr>
          <p:cNvPr id="24" name="Kép 23" descr="A képen zöld, asztal, ülő, kicsi látható&#10;&#10;Automatikusan generált leírás">
            <a:extLst>
              <a:ext uri="{FF2B5EF4-FFF2-40B4-BE49-F238E27FC236}">
                <a16:creationId xmlns:a16="http://schemas.microsoft.com/office/drawing/2014/main" id="{182E18B4-DE36-46C5-AEE4-2CA675A043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4752" y="3852863"/>
            <a:ext cx="1673962" cy="1673962"/>
          </a:xfrm>
          <a:prstGeom prst="rect">
            <a:avLst/>
          </a:prstGeom>
        </p:spPr>
      </p:pic>
      <p:pic>
        <p:nvPicPr>
          <p:cNvPr id="27" name="Kép 26" descr="A képen tartás, aláírás, zacskó, zebra látható&#10;&#10;Automatikusan generált leírás">
            <a:extLst>
              <a:ext uri="{FF2B5EF4-FFF2-40B4-BE49-F238E27FC236}">
                <a16:creationId xmlns:a16="http://schemas.microsoft.com/office/drawing/2014/main" id="{FDE6B1E7-0585-4973-9093-E515AD3C3A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0053" y="3534303"/>
            <a:ext cx="1813073" cy="1813073"/>
          </a:xfrm>
          <a:prstGeom prst="rect">
            <a:avLst/>
          </a:prstGeom>
        </p:spPr>
      </p:pic>
      <p:pic>
        <p:nvPicPr>
          <p:cNvPr id="75" name="Kép 74">
            <a:extLst>
              <a:ext uri="{FF2B5EF4-FFF2-40B4-BE49-F238E27FC236}">
                <a16:creationId xmlns:a16="http://schemas.microsoft.com/office/drawing/2014/main" id="{050C8BF4-A22D-4C22-8457-DACAC31AA7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2" y="7756223"/>
            <a:ext cx="137770" cy="137761"/>
          </a:xfrm>
          <a:prstGeom prst="rect">
            <a:avLst/>
          </a:prstGeom>
        </p:spPr>
      </p:pic>
      <p:pic>
        <p:nvPicPr>
          <p:cNvPr id="78" name="Kép 77">
            <a:extLst>
              <a:ext uri="{FF2B5EF4-FFF2-40B4-BE49-F238E27FC236}">
                <a16:creationId xmlns:a16="http://schemas.microsoft.com/office/drawing/2014/main" id="{7F2C2211-115B-4214-9727-57507B7EC4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2" y="7591976"/>
            <a:ext cx="137770" cy="137778"/>
          </a:xfrm>
          <a:prstGeom prst="rect">
            <a:avLst/>
          </a:prstGeom>
        </p:spPr>
      </p:pic>
      <p:pic>
        <p:nvPicPr>
          <p:cNvPr id="79" name="Kép 78">
            <a:extLst>
              <a:ext uri="{FF2B5EF4-FFF2-40B4-BE49-F238E27FC236}">
                <a16:creationId xmlns:a16="http://schemas.microsoft.com/office/drawing/2014/main" id="{29D08DE9-CF17-453B-910F-1A7BF7924D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2" y="7427741"/>
            <a:ext cx="137770" cy="137770"/>
          </a:xfrm>
          <a:prstGeom prst="rect">
            <a:avLst/>
          </a:prstGeom>
        </p:spPr>
      </p:pic>
      <p:pic>
        <p:nvPicPr>
          <p:cNvPr id="33" name="Kép 32" descr="A képen szöveg, növény látható&#10;&#10;Automatikusan generált leírás">
            <a:extLst>
              <a:ext uri="{FF2B5EF4-FFF2-40B4-BE49-F238E27FC236}">
                <a16:creationId xmlns:a16="http://schemas.microsoft.com/office/drawing/2014/main" id="{186F825E-FEEE-42B4-8E21-3C38EDA677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0" y="6571576"/>
            <a:ext cx="1490400" cy="14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1658</TotalTime>
  <Words>227</Words>
  <Application>Microsoft Office PowerPoint</Application>
  <PresentationFormat>Egyéni</PresentationFormat>
  <Paragraphs>24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Varzsik Dóra</cp:lastModifiedBy>
  <cp:revision>35</cp:revision>
  <dcterms:created xsi:type="dcterms:W3CDTF">2020-04-21T06:52:21Z</dcterms:created>
  <dcterms:modified xsi:type="dcterms:W3CDTF">2021-09-20T14:26:22Z</dcterms:modified>
  <cp:category/>
</cp:coreProperties>
</file>