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100"/>
    <a:srgbClr val="B3D273"/>
    <a:srgbClr val="99B700"/>
    <a:srgbClr val="7A9200"/>
    <a:srgbClr val="E6A900"/>
    <a:srgbClr val="EDC600"/>
    <a:srgbClr val="EAD826"/>
    <a:srgbClr val="ECBD00"/>
    <a:srgbClr val="529DA0"/>
    <a:srgbClr val="589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2170" y="-2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32523" y="3318130"/>
            <a:ext cx="5481789" cy="5960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7"/>
            <a:ext cx="5481789" cy="523375"/>
          </a:xfrm>
          <a:prstGeom prst="rect">
            <a:avLst/>
          </a:prstGeom>
          <a:solidFill>
            <a:srgbClr val="EDC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2867232"/>
            <a:ext cx="5109330" cy="38594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nl-NL" sz="1200" dirty="0">
                <a:solidFill>
                  <a:schemeClr val="bg1"/>
                </a:solidFill>
              </a:rPr>
              <a:t>Maak uw tuin en huis kleurrijker en huiselijker! Kies uit onze collectie en creëer een bloemrijke omgeving.</a:t>
            </a:r>
            <a:endParaRPr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Plaats</a:t>
            </a:r>
            <a:r>
              <a:rPr lang="en-US" sz="1000" dirty="0"/>
              <a:t> </a:t>
            </a:r>
            <a:r>
              <a:rPr lang="en-US" sz="1000" dirty="0" err="1"/>
              <a:t>hier</a:t>
            </a:r>
            <a:r>
              <a:rPr lang="en-US" sz="1000" dirty="0"/>
              <a:t> </a:t>
            </a:r>
            <a:r>
              <a:rPr lang="en-US" sz="1000" dirty="0" err="1"/>
              <a:t>uw</a:t>
            </a:r>
            <a:r>
              <a:rPr lang="en-US" sz="1000" dirty="0"/>
              <a:t> </a:t>
            </a:r>
            <a:r>
              <a:rPr lang="en-US" sz="1000" dirty="0" err="1"/>
              <a:t>promotievoorwaarden</a:t>
            </a:r>
            <a:r>
              <a:rPr lang="en-US" sz="1000" dirty="0"/>
              <a:t>!</a:t>
            </a:r>
            <a:r>
              <a:rPr lang="hu-HU" sz="1000" dirty="0"/>
              <a:t>!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>
                <a:latin typeface="Open Sans"/>
                <a:cs typeface="Open Sans"/>
              </a:rPr>
              <a:t>.......</a:t>
            </a:r>
            <a:endParaRPr lang="hu-HU" sz="1000" dirty="0">
              <a:latin typeface="Open Sans"/>
              <a:cs typeface="Open Sans"/>
            </a:endParaRP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226283" y="5433039"/>
            <a:ext cx="1668755" cy="125932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Kleurendruk plastic T-type planetenetiket. Ideaal voor zaadschalen of potten. Prijs is inclusief UV-LED-bedrukking aan één zijde.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MOQ: 250 stuks.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 descr="A képen növény, virág, napraforgó, bogáncs látható&#10;&#10;Automatikusan generált leírás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710064"/>
            <a:ext cx="5481794" cy="2092217"/>
          </a:xfrm>
          <a:prstGeom prst="rect">
            <a:avLst/>
          </a:prstGeom>
        </p:spPr>
      </p:pic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74416" y="809286"/>
            <a:ext cx="4182360" cy="752980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TUIN</a:t>
            </a:r>
            <a:b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</a:b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ACCESSOIRES</a:t>
            </a:r>
            <a:endParaRPr sz="2399" dirty="0">
              <a:solidFill>
                <a:schemeClr val="bg1">
                  <a:lumMod val="95000"/>
                </a:schemeClr>
              </a:solidFill>
              <a:cs typeface="Open Sans"/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2007139" y="5433039"/>
            <a:ext cx="1668755" cy="111845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BOTANIC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AP892009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Tuingereedschap in nylon organizer tas. Inclusief snoeischaar, hand hark, 2 troffels, binddraad met snijder, sproeier en één paar handschoenen.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28825" y="5419647"/>
            <a:ext cx="1697374" cy="99040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JARDIN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Tuingereedschap set in nylon schort. Inclusief snoeischaar, hand hark, troffel en één paar handschoenen.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35988" y="8020696"/>
            <a:ext cx="1779764" cy="9541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</a:t>
            </a:r>
          </a:p>
          <a:p>
            <a:pPr algn="l"/>
            <a:r>
              <a:rPr lang="nl-NL" sz="800" b="0" i="0" dirty="0">
                <a:solidFill>
                  <a:srgbClr val="292B2C"/>
                </a:solidFill>
                <a:effectLst/>
              </a:rPr>
              <a:t>Muntkweekset in houten kist met biologisch afbreekbare plastic pot, 6-8 muntzaden en kweeksubstraat.</a:t>
            </a:r>
            <a:br>
              <a:rPr lang="nl-NL" sz="800" dirty="0"/>
            </a:b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2007140" y="8019501"/>
            <a:ext cx="166875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PETUNIA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Bloempot met 5-8 zaadjes voor een petunia. De pot is gemaakt van biologisch afbreekbaar materiaal.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28825" y="8027270"/>
            <a:ext cx="1684301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Bloemenplantkit in gelamineerde papieren zak. Inclusief 5-8 petunia zaden in diverse kleuren.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15327702-7748-46E7-9FF6-864E0BDD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7" y="3916200"/>
            <a:ext cx="1489837" cy="1489837"/>
          </a:xfrm>
          <a:prstGeom prst="rect">
            <a:avLst/>
          </a:prstGeom>
        </p:spPr>
      </p:pic>
      <p:pic>
        <p:nvPicPr>
          <p:cNvPr id="12" name="Kép 11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1B24DAF6-26AE-4079-957C-EC6943B6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551" y="6571576"/>
            <a:ext cx="1489837" cy="1489837"/>
          </a:xfrm>
          <a:prstGeom prst="rect">
            <a:avLst/>
          </a:prstGeom>
        </p:spPr>
      </p:pic>
      <p:pic>
        <p:nvPicPr>
          <p:cNvPr id="16" name="Kép 15" descr="A képen virág, növény, váza, asztal látható&#10;&#10;Automatikusan generált leírás">
            <a:extLst>
              <a:ext uri="{FF2B5EF4-FFF2-40B4-BE49-F238E27FC236}">
                <a16:creationId xmlns:a16="http://schemas.microsoft.com/office/drawing/2014/main" id="{C9F445FE-C025-46DB-9F26-90BCAAF1A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4902" y="6571576"/>
            <a:ext cx="1489837" cy="1489837"/>
          </a:xfrm>
          <a:prstGeom prst="rect">
            <a:avLst/>
          </a:prstGeom>
        </p:spPr>
      </p:pic>
      <p:pic>
        <p:nvPicPr>
          <p:cNvPr id="24" name="Kép 23" descr="A képen zöld, asztal, ülő, kicsi látható&#10;&#10;Automatikusan generált leírás">
            <a:extLst>
              <a:ext uri="{FF2B5EF4-FFF2-40B4-BE49-F238E27FC236}">
                <a16:creationId xmlns:a16="http://schemas.microsoft.com/office/drawing/2014/main" id="{182E18B4-DE36-46C5-AEE4-2CA675A043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4752" y="3852863"/>
            <a:ext cx="1673962" cy="1673962"/>
          </a:xfrm>
          <a:prstGeom prst="rect">
            <a:avLst/>
          </a:prstGeom>
        </p:spPr>
      </p:pic>
      <p:pic>
        <p:nvPicPr>
          <p:cNvPr id="27" name="Kép 26" descr="A képen tartás, aláírás, zacskó, zebra látható&#10;&#10;Automatikusan generált leírás">
            <a:extLst>
              <a:ext uri="{FF2B5EF4-FFF2-40B4-BE49-F238E27FC236}">
                <a16:creationId xmlns:a16="http://schemas.microsoft.com/office/drawing/2014/main" id="{FDE6B1E7-0585-4973-9093-E515AD3C3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0053" y="3534303"/>
            <a:ext cx="1813073" cy="1813073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756223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591976"/>
            <a:ext cx="137770" cy="137778"/>
          </a:xfrm>
          <a:prstGeom prst="rect">
            <a:avLst/>
          </a:prstGeom>
        </p:spPr>
      </p:pic>
      <p:pic>
        <p:nvPicPr>
          <p:cNvPr id="79" name="Kép 78">
            <a:extLst>
              <a:ext uri="{FF2B5EF4-FFF2-40B4-BE49-F238E27FC236}">
                <a16:creationId xmlns:a16="http://schemas.microsoft.com/office/drawing/2014/main" id="{29D08DE9-CF17-453B-910F-1A7BF7924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427741"/>
            <a:ext cx="137770" cy="137770"/>
          </a:xfrm>
          <a:prstGeom prst="rect">
            <a:avLst/>
          </a:prstGeom>
        </p:spPr>
      </p:pic>
      <p:pic>
        <p:nvPicPr>
          <p:cNvPr id="33" name="Kép 32" descr="A képen szöveg, növény látható&#10;&#10;Automatikusan generált leírás">
            <a:extLst>
              <a:ext uri="{FF2B5EF4-FFF2-40B4-BE49-F238E27FC236}">
                <a16:creationId xmlns:a16="http://schemas.microsoft.com/office/drawing/2014/main" id="{029D0683-2DFF-41ED-A218-9BC4D0FDE5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2" y="6529101"/>
            <a:ext cx="14904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1677</TotalTime>
  <Words>183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35</cp:revision>
  <dcterms:created xsi:type="dcterms:W3CDTF">2020-04-21T06:52:21Z</dcterms:created>
  <dcterms:modified xsi:type="dcterms:W3CDTF">2021-09-20T14:19:16Z</dcterms:modified>
  <cp:category/>
</cp:coreProperties>
</file>