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</p:sldIdLst>
  <p:sldSz cx="5759450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C100"/>
    <a:srgbClr val="B3D273"/>
    <a:srgbClr val="99B700"/>
    <a:srgbClr val="7A9200"/>
    <a:srgbClr val="E6A900"/>
    <a:srgbClr val="EDC600"/>
    <a:srgbClr val="EAD826"/>
    <a:srgbClr val="ECBD00"/>
    <a:srgbClr val="529DA0"/>
    <a:srgbClr val="589F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90" d="100"/>
          <a:sy n="90" d="100"/>
        </p:scale>
        <p:origin x="2352" y="-157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767462"/>
            <a:ext cx="4895533" cy="3759917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5672376"/>
            <a:ext cx="4319588" cy="2607442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180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4851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574987"/>
            <a:ext cx="1241881" cy="9152300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574987"/>
            <a:ext cx="3653651" cy="915230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4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32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2692444"/>
            <a:ext cx="4967526" cy="4492401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7227345"/>
            <a:ext cx="4967526" cy="2362447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811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2874937"/>
            <a:ext cx="2447766" cy="685235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422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574990"/>
            <a:ext cx="4967526" cy="2087455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2647443"/>
            <a:ext cx="2436517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3944914"/>
            <a:ext cx="2436517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2647443"/>
            <a:ext cx="2448516" cy="1297471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3944914"/>
            <a:ext cx="2448516" cy="58023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766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34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85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554968"/>
            <a:ext cx="2915722" cy="7674832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913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19984"/>
            <a:ext cx="1857573" cy="2519945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554968"/>
            <a:ext cx="2915722" cy="7674832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239929"/>
            <a:ext cx="1857573" cy="6002369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6207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574990"/>
            <a:ext cx="4967526" cy="2087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2874937"/>
            <a:ext cx="4967526" cy="6852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2021. 09. 20.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0009783"/>
            <a:ext cx="1943814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0009783"/>
            <a:ext cx="1295876" cy="57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24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hyperlink" Target="http://www.writeyourwebsitehere.com/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0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wmf"/><Relationship Id="rId5" Type="http://schemas.openxmlformats.org/officeDocument/2006/relationships/image" Target="../media/image3.png"/><Relationship Id="rId10" Type="http://schemas.openxmlformats.org/officeDocument/2006/relationships/image" Target="../media/image8.wmf"/><Relationship Id="rId4" Type="http://schemas.openxmlformats.org/officeDocument/2006/relationships/image" Target="../media/image2.jp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églalap 82">
            <a:extLst>
              <a:ext uri="{FF2B5EF4-FFF2-40B4-BE49-F238E27FC236}">
                <a16:creationId xmlns:a16="http://schemas.microsoft.com/office/drawing/2014/main" id="{66D0A33A-D071-41F6-AF52-8B0EEF4AEAB1}"/>
              </a:ext>
            </a:extLst>
          </p:cNvPr>
          <p:cNvSpPr/>
          <p:nvPr/>
        </p:nvSpPr>
        <p:spPr>
          <a:xfrm>
            <a:off x="132523" y="3369890"/>
            <a:ext cx="5481789" cy="5908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9280880"/>
            <a:ext cx="5481794" cy="11247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2522" y="163739"/>
            <a:ext cx="5481794" cy="541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313958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2526" y="2802247"/>
            <a:ext cx="5481789" cy="567643"/>
          </a:xfrm>
          <a:prstGeom prst="rect">
            <a:avLst/>
          </a:prstGeom>
          <a:solidFill>
            <a:srgbClr val="EDC600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8" name="object 4">
            <a:extLst>
              <a:ext uri="{FF2B5EF4-FFF2-40B4-BE49-F238E27FC236}">
                <a16:creationId xmlns:a16="http://schemas.microsoft.com/office/drawing/2014/main" id="{357B6F44-22F9-48EE-898C-685DE2B52FBD}"/>
              </a:ext>
            </a:extLst>
          </p:cNvPr>
          <p:cNvSpPr txBox="1"/>
          <p:nvPr/>
        </p:nvSpPr>
        <p:spPr>
          <a:xfrm>
            <a:off x="2533471" y="358693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pl-PL" sz="800" spc="-5" dirty="0">
                <a:solidFill>
                  <a:srgbClr val="65656A"/>
                </a:solidFill>
                <a:cs typeface="OpenSans-Light"/>
              </a:rPr>
              <a:t>Tutaj umieść swoje dane kontaktowe!</a:t>
            </a:r>
            <a:endParaRPr lang="hu-HU" sz="800" dirty="0">
              <a:cs typeface="OpenSans-Light"/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302606" y="2867232"/>
            <a:ext cx="5109330" cy="385946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 algn="just">
              <a:lnSpc>
                <a:spcPct val="104200"/>
              </a:lnSpc>
              <a:spcBef>
                <a:spcPts val="73"/>
              </a:spcBef>
            </a:pPr>
            <a:r>
              <a:rPr lang="pl-PL" sz="1200" dirty="0">
                <a:solidFill>
                  <a:schemeClr val="bg1"/>
                </a:solidFill>
              </a:rPr>
              <a:t>Spraw, aby Twój ogród i dom były bardziej kolorowe i przytulne! Wybierz produkty z naszej kolekcji i stwórz kwietne otoczenie. </a:t>
            </a:r>
            <a:endParaRPr sz="1200" dirty="0">
              <a:solidFill>
                <a:schemeClr val="bg1"/>
              </a:solidFill>
              <a:latin typeface="Open Sans"/>
              <a:cs typeface="Open Sans"/>
            </a:endParaRP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290254" y="9415146"/>
            <a:ext cx="5141164" cy="853958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pl-PL" sz="1000" dirty="0"/>
              <a:t>Tutaj umieść swoje warunki promocji</a:t>
            </a:r>
            <a:r>
              <a:rPr lang="hu-HU" sz="1000" dirty="0"/>
              <a:t>!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</p:txBody>
      </p:sp>
      <p:sp>
        <p:nvSpPr>
          <p:cNvPr id="30" name="object 53">
            <a:extLst>
              <a:ext uri="{FF2B5EF4-FFF2-40B4-BE49-F238E27FC236}">
                <a16:creationId xmlns:a16="http://schemas.microsoft.com/office/drawing/2014/main" id="{3B370847-4B8C-4D32-B177-DCF0F3BB545C}"/>
              </a:ext>
            </a:extLst>
          </p:cNvPr>
          <p:cNvSpPr txBox="1"/>
          <p:nvPr/>
        </p:nvSpPr>
        <p:spPr>
          <a:xfrm>
            <a:off x="235683" y="5425298"/>
            <a:ext cx="1668755" cy="125932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PLANTIT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AP718368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Znacznik plantacyjny w kształcie litery T z nadrukiem full kolor. Idealny do uprawy roślin. Cena zawiera nadruk UV LED po jednej stronie. </a:t>
            </a:r>
            <a:b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Min. ilość: 250 szt.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0477880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3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pic>
        <p:nvPicPr>
          <p:cNvPr id="4" name="Kép 3" descr="A képen növény, virág, napraforgó, bogáncs látható&#10;&#10;Automatikusan generált leírás">
            <a:extLst>
              <a:ext uri="{FF2B5EF4-FFF2-40B4-BE49-F238E27FC236}">
                <a16:creationId xmlns:a16="http://schemas.microsoft.com/office/drawing/2014/main" id="{9C51D6CB-A9D2-4ADF-9E2D-624C0A22A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21" y="710064"/>
            <a:ext cx="5481794" cy="2092217"/>
          </a:xfrm>
          <a:prstGeom prst="rect">
            <a:avLst/>
          </a:prstGeom>
        </p:spPr>
      </p:pic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74416" y="809286"/>
            <a:ext cx="4182360" cy="752980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AKCESORIA</a:t>
            </a:r>
            <a:b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</a:br>
            <a:r>
              <a:rPr lang="hu-HU" sz="2399" b="1" spc="16" dirty="0">
                <a:solidFill>
                  <a:schemeClr val="bg1">
                    <a:lumMod val="95000"/>
                  </a:schemeClr>
                </a:solidFill>
                <a:cs typeface="Open Sans"/>
              </a:rPr>
              <a:t>OGRODOWE</a:t>
            </a:r>
            <a:endParaRPr sz="2399" dirty="0">
              <a:solidFill>
                <a:schemeClr val="bg1">
                  <a:lumMod val="95000"/>
                </a:schemeClr>
              </a:solidFill>
              <a:cs typeface="Open Sans"/>
            </a:endParaRPr>
          </a:p>
        </p:txBody>
      </p:sp>
      <p:sp>
        <p:nvSpPr>
          <p:cNvPr id="58" name="object 53">
            <a:extLst>
              <a:ext uri="{FF2B5EF4-FFF2-40B4-BE49-F238E27FC236}">
                <a16:creationId xmlns:a16="http://schemas.microsoft.com/office/drawing/2014/main" id="{88131651-FEC9-4190-82D2-7D05656D24B4}"/>
              </a:ext>
            </a:extLst>
          </p:cNvPr>
          <p:cNvSpPr txBox="1"/>
          <p:nvPr/>
        </p:nvSpPr>
        <p:spPr>
          <a:xfrm>
            <a:off x="2005403" y="5418835"/>
            <a:ext cx="1697374" cy="1246501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BOTANIC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AP892009</a:t>
            </a:r>
            <a:b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narzędzi ogrodowych w nylonowym organizerze. W zestawie: sekator, grabki, 2 kielnie, drut wiążący z nożycami, spryskiwacz i para rękawiczek.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" name="object 53">
            <a:extLst>
              <a:ext uri="{FF2B5EF4-FFF2-40B4-BE49-F238E27FC236}">
                <a16:creationId xmlns:a16="http://schemas.microsoft.com/office/drawing/2014/main" id="{46E5FFD8-0CCF-4D29-B022-49C15B89CEB4}"/>
              </a:ext>
            </a:extLst>
          </p:cNvPr>
          <p:cNvSpPr txBox="1"/>
          <p:nvPr/>
        </p:nvSpPr>
        <p:spPr>
          <a:xfrm>
            <a:off x="3835793" y="5406037"/>
            <a:ext cx="1697374" cy="1118454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JARDIN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AP892010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narzędzi ogrodowych w nylonowym fartuchu. W zestawie: sekator, grabki, kielnia i para rękawiczek.</a:t>
            </a:r>
            <a:br>
              <a:rPr lang="hu-HU" sz="800" dirty="0"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2" name="object 53">
            <a:extLst>
              <a:ext uri="{FF2B5EF4-FFF2-40B4-BE49-F238E27FC236}">
                <a16:creationId xmlns:a16="http://schemas.microsoft.com/office/drawing/2014/main" id="{4DBF0E77-794D-4C27-B159-9B4A21FFC584}"/>
              </a:ext>
            </a:extLst>
          </p:cNvPr>
          <p:cNvSpPr txBox="1"/>
          <p:nvPr/>
        </p:nvSpPr>
        <p:spPr>
          <a:xfrm>
            <a:off x="233987" y="8019224"/>
            <a:ext cx="1631372" cy="1259325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MERIN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AP721179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b="0" i="0" dirty="0">
                <a:solidFill>
                  <a:srgbClr val="292B2C"/>
                </a:solidFill>
                <a:effectLst/>
                <a:latin typeface="Open Sans" panose="020B0606030504020204" pitchFamily="34" charset="0"/>
              </a:rPr>
              <a:t>Zestaw do uprawy mięty w drewnianym pudełku z biodegradowalną plastikową doniczką, 6-8 nasionami mięty i podłożem do uprawy.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" name="object 53">
            <a:extLst>
              <a:ext uri="{FF2B5EF4-FFF2-40B4-BE49-F238E27FC236}">
                <a16:creationId xmlns:a16="http://schemas.microsoft.com/office/drawing/2014/main" id="{72C76C39-6DD4-4DA0-BED1-78D1C2FD8EEE}"/>
              </a:ext>
            </a:extLst>
          </p:cNvPr>
          <p:cNvSpPr txBox="1"/>
          <p:nvPr/>
        </p:nvSpPr>
        <p:spPr>
          <a:xfrm>
            <a:off x="1989535" y="8021008"/>
            <a:ext cx="1705341" cy="875182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PETUNIA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AP731428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Doniczka zawierająca 5-8 nasion petuni w różnych kolorach.</a:t>
            </a:r>
            <a:r>
              <a:rPr lang="en-US" sz="800" dirty="0"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0" name="object 53">
            <a:extLst>
              <a:ext uri="{FF2B5EF4-FFF2-40B4-BE49-F238E27FC236}">
                <a16:creationId xmlns:a16="http://schemas.microsoft.com/office/drawing/2014/main" id="{8CD8CAEB-71A1-46AF-A7C4-558C0CFE6E68}"/>
              </a:ext>
            </a:extLst>
          </p:cNvPr>
          <p:cNvSpPr txBox="1"/>
          <p:nvPr/>
        </p:nvSpPr>
        <p:spPr>
          <a:xfrm>
            <a:off x="3828825" y="8027270"/>
            <a:ext cx="1779764" cy="1003229"/>
          </a:xfrm>
          <a:prstGeom prst="rect">
            <a:avLst/>
          </a:prstGeom>
        </p:spPr>
        <p:txBody>
          <a:bodyPr vert="horz" wrap="square" lIns="0" tIns="9277" rIns="0" bIns="0" rtlCol="0" anchor="ctr">
            <a:spAutoFit/>
          </a:bodyPr>
          <a:lstStyle/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SOBER </a:t>
            </a:r>
            <a:r>
              <a:rPr lang="hu-HU" sz="1400" dirty="0">
                <a:ea typeface="Open Sans" panose="020B0606030504020204" pitchFamily="34" charset="0"/>
                <a:cs typeface="Open Sans" panose="020B0606030504020204" pitchFamily="34" charset="0"/>
              </a:rPr>
              <a:t>AP721479-00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pl-PL" sz="800" dirty="0">
                <a:ea typeface="Open Sans" panose="020B0606030504020204" pitchFamily="34" charset="0"/>
                <a:cs typeface="Open Sans" panose="020B0606030504020204" pitchFamily="34" charset="0"/>
              </a:rPr>
              <a:t>Zestaw do sadzenia kwiatów w laminowanej torebce papierowej. Zawiera 5-8 nasion petunii w różnych kolorach.</a:t>
            </a:r>
            <a:endParaRPr lang="hu-HU" sz="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r>
              <a:rPr lang="hu-HU" sz="1400" b="1" dirty="0">
                <a:solidFill>
                  <a:srgbClr val="92D05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0,000 EUR</a:t>
            </a:r>
          </a:p>
          <a:p>
            <a:pPr marL="13251" marR="5301">
              <a:lnSpc>
                <a:spcPct val="104200"/>
              </a:lnSpc>
              <a:spcBef>
                <a:spcPts val="73"/>
              </a:spcBef>
            </a:pPr>
            <a:endParaRPr sz="800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Kép 7" descr="A képen hokedli, asztal látható&#10;&#10;Automatikusan generált leírás">
            <a:extLst>
              <a:ext uri="{FF2B5EF4-FFF2-40B4-BE49-F238E27FC236}">
                <a16:creationId xmlns:a16="http://schemas.microsoft.com/office/drawing/2014/main" id="{15327702-7748-46E7-9FF6-864E0BDD0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3987" y="3916200"/>
            <a:ext cx="1489837" cy="1489837"/>
          </a:xfrm>
          <a:prstGeom prst="rect">
            <a:avLst/>
          </a:prstGeom>
        </p:spPr>
      </p:pic>
      <p:pic>
        <p:nvPicPr>
          <p:cNvPr id="12" name="Kép 11" descr="A képen virág, növény, asztal, váza látható&#10;&#10;Automatikusan generált leírás">
            <a:extLst>
              <a:ext uri="{FF2B5EF4-FFF2-40B4-BE49-F238E27FC236}">
                <a16:creationId xmlns:a16="http://schemas.microsoft.com/office/drawing/2014/main" id="{1B24DAF6-26AE-4079-957C-EC6943B625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34551" y="6571576"/>
            <a:ext cx="1489837" cy="1489837"/>
          </a:xfrm>
          <a:prstGeom prst="rect">
            <a:avLst/>
          </a:prstGeom>
        </p:spPr>
      </p:pic>
      <p:pic>
        <p:nvPicPr>
          <p:cNvPr id="16" name="Kép 15" descr="A képen virág, növény, váza, asztal látható&#10;&#10;Automatikusan generált leírás">
            <a:extLst>
              <a:ext uri="{FF2B5EF4-FFF2-40B4-BE49-F238E27FC236}">
                <a16:creationId xmlns:a16="http://schemas.microsoft.com/office/drawing/2014/main" id="{C9F445FE-C025-46DB-9F26-90BCAAF1A9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24902" y="6571576"/>
            <a:ext cx="1489837" cy="1489837"/>
          </a:xfrm>
          <a:prstGeom prst="rect">
            <a:avLst/>
          </a:prstGeom>
        </p:spPr>
      </p:pic>
      <p:pic>
        <p:nvPicPr>
          <p:cNvPr id="24" name="Kép 23" descr="A képen zöld, asztal, ülő, kicsi látható&#10;&#10;Automatikusan generált leírás">
            <a:extLst>
              <a:ext uri="{FF2B5EF4-FFF2-40B4-BE49-F238E27FC236}">
                <a16:creationId xmlns:a16="http://schemas.microsoft.com/office/drawing/2014/main" id="{182E18B4-DE36-46C5-AEE4-2CA675A043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64752" y="3852863"/>
            <a:ext cx="1673962" cy="1673962"/>
          </a:xfrm>
          <a:prstGeom prst="rect">
            <a:avLst/>
          </a:prstGeom>
        </p:spPr>
      </p:pic>
      <p:pic>
        <p:nvPicPr>
          <p:cNvPr id="27" name="Kép 26" descr="A képen tartás, aláírás, zacskó, zebra látható&#10;&#10;Automatikusan generált leírás">
            <a:extLst>
              <a:ext uri="{FF2B5EF4-FFF2-40B4-BE49-F238E27FC236}">
                <a16:creationId xmlns:a16="http://schemas.microsoft.com/office/drawing/2014/main" id="{FDE6B1E7-0585-4973-9093-E515AD3C3A5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00053" y="3534303"/>
            <a:ext cx="1813073" cy="1813073"/>
          </a:xfrm>
          <a:prstGeom prst="rect">
            <a:avLst/>
          </a:prstGeom>
        </p:spPr>
      </p:pic>
      <p:pic>
        <p:nvPicPr>
          <p:cNvPr id="75" name="Kép 74">
            <a:extLst>
              <a:ext uri="{FF2B5EF4-FFF2-40B4-BE49-F238E27FC236}">
                <a16:creationId xmlns:a16="http://schemas.microsoft.com/office/drawing/2014/main" id="{050C8BF4-A22D-4C22-8457-DACAC31AA78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756223"/>
            <a:ext cx="137770" cy="137761"/>
          </a:xfrm>
          <a:prstGeom prst="rect">
            <a:avLst/>
          </a:prstGeom>
        </p:spPr>
      </p:pic>
      <p:pic>
        <p:nvPicPr>
          <p:cNvPr id="78" name="Kép 77">
            <a:extLst>
              <a:ext uri="{FF2B5EF4-FFF2-40B4-BE49-F238E27FC236}">
                <a16:creationId xmlns:a16="http://schemas.microsoft.com/office/drawing/2014/main" id="{7F2C2211-115B-4214-9727-57507B7EC4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591976"/>
            <a:ext cx="137770" cy="137778"/>
          </a:xfrm>
          <a:prstGeom prst="rect">
            <a:avLst/>
          </a:prstGeom>
        </p:spPr>
      </p:pic>
      <p:pic>
        <p:nvPicPr>
          <p:cNvPr id="79" name="Kép 78">
            <a:extLst>
              <a:ext uri="{FF2B5EF4-FFF2-40B4-BE49-F238E27FC236}">
                <a16:creationId xmlns:a16="http://schemas.microsoft.com/office/drawing/2014/main" id="{29D08DE9-CF17-453B-910F-1A7BF7924D0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412" y="7427741"/>
            <a:ext cx="137770" cy="137770"/>
          </a:xfrm>
          <a:prstGeom prst="rect">
            <a:avLst/>
          </a:prstGeom>
        </p:spPr>
      </p:pic>
      <p:pic>
        <p:nvPicPr>
          <p:cNvPr id="33" name="Kép 32" descr="A képen szöveg, növény látható&#10;&#10;Automatikusan generált leírás">
            <a:extLst>
              <a:ext uri="{FF2B5EF4-FFF2-40B4-BE49-F238E27FC236}">
                <a16:creationId xmlns:a16="http://schemas.microsoft.com/office/drawing/2014/main" id="{7EC00BF8-1069-4361-884E-C198EC4CF6A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52" y="6529101"/>
            <a:ext cx="1490400" cy="14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1653</TotalTime>
  <Words>198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Varzsik Dóra</cp:lastModifiedBy>
  <cp:revision>34</cp:revision>
  <dcterms:created xsi:type="dcterms:W3CDTF">2020-04-21T06:52:21Z</dcterms:created>
  <dcterms:modified xsi:type="dcterms:W3CDTF">2021-09-20T14:22:08Z</dcterms:modified>
  <cp:category/>
</cp:coreProperties>
</file>