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100"/>
    <a:srgbClr val="B3D273"/>
    <a:srgbClr val="99B700"/>
    <a:srgbClr val="7A9200"/>
    <a:srgbClr val="E6A900"/>
    <a:srgbClr val="EDC600"/>
    <a:srgbClr val="EAD826"/>
    <a:srgbClr val="ECBD00"/>
    <a:srgbClr val="529DA0"/>
    <a:srgbClr val="589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2170" y="-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8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5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2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1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2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6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9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4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églalap 82">
            <a:extLst>
              <a:ext uri="{FF2B5EF4-FFF2-40B4-BE49-F238E27FC236}">
                <a16:creationId xmlns:a16="http://schemas.microsoft.com/office/drawing/2014/main" id="{66D0A33A-D071-41F6-AF52-8B0EEF4AEAB1}"/>
              </a:ext>
            </a:extLst>
          </p:cNvPr>
          <p:cNvSpPr/>
          <p:nvPr/>
        </p:nvSpPr>
        <p:spPr>
          <a:xfrm>
            <a:off x="132523" y="3325449"/>
            <a:ext cx="5481789" cy="5953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280880"/>
            <a:ext cx="5481794" cy="11247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3739"/>
            <a:ext cx="5481794" cy="541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3958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802248"/>
            <a:ext cx="5481789" cy="516670"/>
          </a:xfrm>
          <a:prstGeom prst="rect">
            <a:avLst/>
          </a:prstGeom>
          <a:solidFill>
            <a:srgbClr val="EDC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8693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hu-HU" sz="800" spc="-5" dirty="0" err="1">
                <a:solidFill>
                  <a:srgbClr val="65656A"/>
                </a:solidFill>
                <a:cs typeface="OpenSans-Light"/>
              </a:rPr>
              <a:t>Plasati</a:t>
            </a:r>
            <a:r>
              <a:rPr lang="hu-HU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hu-HU" sz="800" spc="-5" dirty="0" err="1">
                <a:solidFill>
                  <a:srgbClr val="65656A"/>
                </a:solidFill>
                <a:cs typeface="OpenSans-Light"/>
              </a:rPr>
              <a:t>datele</a:t>
            </a:r>
            <a:r>
              <a:rPr lang="hu-HU" sz="800" spc="-5" dirty="0">
                <a:solidFill>
                  <a:srgbClr val="65656A"/>
                </a:solidFill>
                <a:cs typeface="OpenSans-Light"/>
              </a:rPr>
              <a:t> de </a:t>
            </a:r>
            <a:r>
              <a:rPr lang="hu-HU" sz="800" spc="-5" dirty="0" err="1">
                <a:solidFill>
                  <a:srgbClr val="65656A"/>
                </a:solidFill>
                <a:cs typeface="OpenSans-Light"/>
              </a:rPr>
              <a:t>contact</a:t>
            </a:r>
            <a:r>
              <a:rPr lang="hu-HU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hu-HU" sz="800" spc="-5" dirty="0" err="1">
                <a:solidFill>
                  <a:srgbClr val="65656A"/>
                </a:solidFill>
                <a:cs typeface="OpenSans-Light"/>
              </a:rPr>
              <a:t>aici</a:t>
            </a:r>
            <a:r>
              <a:rPr lang="hu-HU" sz="800" spc="-5" dirty="0">
                <a:solidFill>
                  <a:srgbClr val="65656A"/>
                </a:solidFill>
                <a:cs typeface="OpenSans-Light"/>
              </a:rPr>
              <a:t>!</a:t>
            </a:r>
            <a:endParaRPr lang="hu-HU"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2606" y="2867232"/>
            <a:ext cx="5109330" cy="38594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just">
              <a:lnSpc>
                <a:spcPct val="104200"/>
              </a:lnSpc>
              <a:spcBef>
                <a:spcPts val="73"/>
              </a:spcBef>
            </a:pPr>
            <a:r>
              <a:rPr lang="it-IT" sz="1200" dirty="0">
                <a:solidFill>
                  <a:schemeClr val="bg1"/>
                </a:solidFill>
              </a:rPr>
              <a:t>Fa-ti gradina si casa mai colorate si mai primitoare! Alege produsele din colectia noastra si creaza un mediu floral.</a:t>
            </a:r>
            <a:endParaRPr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415146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hu-HU" sz="1000" dirty="0" err="1"/>
              <a:t>Plasati</a:t>
            </a:r>
            <a:r>
              <a:rPr lang="hu-HU" sz="1000" dirty="0"/>
              <a:t> </a:t>
            </a:r>
            <a:r>
              <a:rPr lang="hu-HU" sz="1000" dirty="0" err="1"/>
              <a:t>conditiile</a:t>
            </a:r>
            <a:r>
              <a:rPr lang="hu-HU" sz="1000" dirty="0"/>
              <a:t> </a:t>
            </a:r>
            <a:r>
              <a:rPr lang="hu-HU" sz="1000" dirty="0" err="1"/>
              <a:t>promotionale</a:t>
            </a:r>
            <a:r>
              <a:rPr lang="hu-HU" sz="1000" dirty="0"/>
              <a:t> </a:t>
            </a:r>
            <a:r>
              <a:rPr lang="hu-HU" sz="1000" dirty="0" err="1"/>
              <a:t>aici</a:t>
            </a:r>
            <a:r>
              <a:rPr lang="hu-HU" sz="1000" dirty="0"/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226283" y="5412730"/>
            <a:ext cx="1668755" cy="1131278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PLANTIT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AP718368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Etichetă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tip T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plante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din plastic.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Prețul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include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personalizarea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cu UV Led Print pe 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față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Cantitate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minimă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comandă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: 100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buc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477880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4" name="Kép 3" descr="A képen növény, virág, napraforgó, bogáncs látható&#10;&#10;Automatikusan generált leírás">
            <a:extLst>
              <a:ext uri="{FF2B5EF4-FFF2-40B4-BE49-F238E27FC236}">
                <a16:creationId xmlns:a16="http://schemas.microsoft.com/office/drawing/2014/main" id="{9C51D6CB-A9D2-4ADF-9E2D-624C0A22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710064"/>
            <a:ext cx="5481794" cy="2092217"/>
          </a:xfrm>
          <a:prstGeom prst="rect">
            <a:avLst/>
          </a:prstGeom>
        </p:spPr>
      </p:pic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74416" y="809286"/>
            <a:ext cx="4182360" cy="752980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  <a:t>ACCESORII</a:t>
            </a:r>
            <a:b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</a:br>
            <a: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  <a:t>GRADINARIT</a:t>
            </a:r>
            <a:endParaRPr sz="2399" dirty="0">
              <a:solidFill>
                <a:schemeClr val="bg1">
                  <a:lumMod val="95000"/>
                </a:schemeClr>
              </a:solidFill>
              <a:cs typeface="Open Sans"/>
            </a:endParaRP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88131651-FEC9-4190-82D2-7D05656D24B4}"/>
              </a:ext>
            </a:extLst>
          </p:cNvPr>
          <p:cNvSpPr txBox="1"/>
          <p:nvPr/>
        </p:nvSpPr>
        <p:spPr>
          <a:xfrm>
            <a:off x="2024730" y="5412730"/>
            <a:ext cx="1697374" cy="111845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BOTANIC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AP892009</a:t>
            </a:r>
            <a:b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Set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unelte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grădinărit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geantă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nailon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Cu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foarfecă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greblă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2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lopeți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sârmă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tăietor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pulverizator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pereche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mănuși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46E5FFD8-0CCF-4D29-B022-49C15B89CEB4}"/>
              </a:ext>
            </a:extLst>
          </p:cNvPr>
          <p:cNvSpPr txBox="1"/>
          <p:nvPr/>
        </p:nvSpPr>
        <p:spPr>
          <a:xfrm>
            <a:off x="3828825" y="5419647"/>
            <a:ext cx="1697374" cy="99040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JARDIN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Set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unelte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grădinărit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șorț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nailon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Cu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foarfecă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greblă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lopată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mică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pereche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mănuși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4DBF0E77-794D-4C27-B159-9B4A21FFC584}"/>
              </a:ext>
            </a:extLst>
          </p:cNvPr>
          <p:cNvSpPr txBox="1"/>
          <p:nvPr/>
        </p:nvSpPr>
        <p:spPr>
          <a:xfrm>
            <a:off x="233987" y="8019501"/>
            <a:ext cx="1631372" cy="107728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AP721179</a:t>
            </a:r>
          </a:p>
          <a:p>
            <a:pPr algn="l"/>
            <a:r>
              <a:rPr lang="hu-HU" sz="800" b="0" i="0" dirty="0" err="1">
                <a:effectLst/>
                <a:latin typeface="Open Sans" panose="020B0606030504020204" pitchFamily="34" charset="0"/>
              </a:rPr>
              <a:t>Set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hu-HU" sz="800" b="0" i="0" dirty="0" err="1">
                <a:effectLst/>
                <a:latin typeface="Open Sans" panose="020B0606030504020204" pitchFamily="34" charset="0"/>
              </a:rPr>
              <a:t>cultivare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 a mentei </a:t>
            </a:r>
            <a:r>
              <a:rPr lang="hu-HU" sz="800" b="0" i="0" dirty="0" err="1">
                <a:effectLst/>
                <a:latin typeface="Open Sans" panose="020B0606030504020204" pitchFamily="34" charset="0"/>
              </a:rPr>
              <a:t>în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hu-HU" sz="800" b="0" i="0" dirty="0" err="1">
                <a:effectLst/>
                <a:latin typeface="Open Sans" panose="020B0606030504020204" pitchFamily="34" charset="0"/>
              </a:rPr>
              <a:t>cutie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hu-HU" sz="800" b="0" i="0" dirty="0" err="1">
                <a:effectLst/>
                <a:latin typeface="Open Sans" panose="020B0606030504020204" pitchFamily="34" charset="0"/>
              </a:rPr>
              <a:t>lemn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hu-HU" sz="800" b="0" i="0" dirty="0" err="1">
                <a:effectLst/>
                <a:latin typeface="Open Sans" panose="020B0606030504020204" pitchFamily="34" charset="0"/>
              </a:rPr>
              <a:t>cu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hu-HU" sz="800" b="0" i="0" dirty="0" err="1">
                <a:effectLst/>
                <a:latin typeface="Open Sans" panose="020B0606030504020204" pitchFamily="34" charset="0"/>
              </a:rPr>
              <a:t>ghiveci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 din </a:t>
            </a:r>
            <a:r>
              <a:rPr lang="hu-HU" sz="800" b="0" i="0" dirty="0" err="1">
                <a:effectLst/>
                <a:latin typeface="Open Sans" panose="020B0606030504020204" pitchFamily="34" charset="0"/>
              </a:rPr>
              <a:t>plastic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hu-HU" sz="800" b="0" i="0" dirty="0" err="1">
                <a:effectLst/>
                <a:latin typeface="Open Sans" panose="020B0606030504020204" pitchFamily="34" charset="0"/>
              </a:rPr>
              <a:t>biodegradabil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, 6-8 </a:t>
            </a:r>
            <a:r>
              <a:rPr lang="hu-HU" sz="800" b="0" i="0" dirty="0" err="1">
                <a:effectLst/>
                <a:latin typeface="Open Sans" panose="020B0606030504020204" pitchFamily="34" charset="0"/>
              </a:rPr>
              <a:t>semințe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hu-HU" sz="800" b="0" i="0" dirty="0" err="1">
                <a:effectLst/>
                <a:latin typeface="Open Sans" panose="020B0606030504020204" pitchFamily="34" charset="0"/>
              </a:rPr>
              <a:t>mentă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hu-HU" sz="800" b="0" i="0" dirty="0" err="1">
                <a:effectLst/>
                <a:latin typeface="Open Sans" panose="020B0606030504020204" pitchFamily="34" charset="0"/>
              </a:rPr>
              <a:t>și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 </a:t>
            </a:r>
            <a:r>
              <a:rPr lang="hu-HU" sz="800" b="0" i="0" dirty="0" err="1">
                <a:effectLst/>
                <a:latin typeface="Open Sans" panose="020B0606030504020204" pitchFamily="34" charset="0"/>
              </a:rPr>
              <a:t>substrat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 de </a:t>
            </a:r>
            <a:r>
              <a:rPr lang="hu-HU" sz="800" b="0" i="0" dirty="0" err="1">
                <a:effectLst/>
                <a:latin typeface="Open Sans" panose="020B0606030504020204" pitchFamily="34" charset="0"/>
              </a:rPr>
              <a:t>creștere</a:t>
            </a:r>
            <a:r>
              <a:rPr lang="hu-HU" sz="800" b="0" i="0" dirty="0">
                <a:effectLst/>
                <a:latin typeface="Open Sans" panose="020B0606030504020204" pitchFamily="34" charset="0"/>
              </a:rPr>
              <a:t>.</a:t>
            </a:r>
            <a:br>
              <a:rPr lang="hu-HU" sz="800" dirty="0"/>
            </a:b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bject 53">
            <a:extLst>
              <a:ext uri="{FF2B5EF4-FFF2-40B4-BE49-F238E27FC236}">
                <a16:creationId xmlns:a16="http://schemas.microsoft.com/office/drawing/2014/main" id="{72C76C39-6DD4-4DA0-BED1-78D1C2FD8EEE}"/>
              </a:ext>
            </a:extLst>
          </p:cNvPr>
          <p:cNvSpPr txBox="1"/>
          <p:nvPr/>
        </p:nvSpPr>
        <p:spPr>
          <a:xfrm>
            <a:off x="2007140" y="8019501"/>
            <a:ext cx="1761257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PETUNIA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AP731428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Ghiveci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flori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(5-8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seminte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Petunia).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Ghiveciul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este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realizat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din material </a:t>
            </a:r>
            <a:r>
              <a:rPr lang="en-US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biodegradabil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53">
            <a:extLst>
              <a:ext uri="{FF2B5EF4-FFF2-40B4-BE49-F238E27FC236}">
                <a16:creationId xmlns:a16="http://schemas.microsoft.com/office/drawing/2014/main" id="{8CD8CAEB-71A1-46AF-A7C4-558C0CFE6E68}"/>
              </a:ext>
            </a:extLst>
          </p:cNvPr>
          <p:cNvSpPr txBox="1"/>
          <p:nvPr/>
        </p:nvSpPr>
        <p:spPr>
          <a:xfrm>
            <a:off x="3828825" y="8040926"/>
            <a:ext cx="1779764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AP721479-00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Kit de </a:t>
            </a:r>
            <a:r>
              <a:rPr lang="fr-FR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plantat</a:t>
            </a: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 flori </a:t>
            </a:r>
            <a:r>
              <a:rPr lang="fr-FR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pungă</a:t>
            </a: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fr-FR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hârtie</a:t>
            </a: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laminată</a:t>
            </a: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. Cu 5-8 </a:t>
            </a:r>
            <a:r>
              <a:rPr lang="fr-FR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semințe</a:t>
            </a: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fr-FR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petunie</a:t>
            </a: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 descr="A képen hokedli, asztal látható&#10;&#10;Automatikusan generált leírás">
            <a:extLst>
              <a:ext uri="{FF2B5EF4-FFF2-40B4-BE49-F238E27FC236}">
                <a16:creationId xmlns:a16="http://schemas.microsoft.com/office/drawing/2014/main" id="{15327702-7748-46E7-9FF6-864E0BDD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7" y="3916200"/>
            <a:ext cx="1489837" cy="1489837"/>
          </a:xfrm>
          <a:prstGeom prst="rect">
            <a:avLst/>
          </a:prstGeom>
        </p:spPr>
      </p:pic>
      <p:pic>
        <p:nvPicPr>
          <p:cNvPr id="12" name="Kép 11" descr="A képen virág, növény, asztal, váza látható&#10;&#10;Automatikusan generált leírás">
            <a:extLst>
              <a:ext uri="{FF2B5EF4-FFF2-40B4-BE49-F238E27FC236}">
                <a16:creationId xmlns:a16="http://schemas.microsoft.com/office/drawing/2014/main" id="{1B24DAF6-26AE-4079-957C-EC6943B62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4551" y="6571576"/>
            <a:ext cx="1489837" cy="1489837"/>
          </a:xfrm>
          <a:prstGeom prst="rect">
            <a:avLst/>
          </a:prstGeom>
        </p:spPr>
      </p:pic>
      <p:pic>
        <p:nvPicPr>
          <p:cNvPr id="16" name="Kép 15" descr="A képen virág, növény, váza, asztal látható&#10;&#10;Automatikusan generált leírás">
            <a:extLst>
              <a:ext uri="{FF2B5EF4-FFF2-40B4-BE49-F238E27FC236}">
                <a16:creationId xmlns:a16="http://schemas.microsoft.com/office/drawing/2014/main" id="{C9F445FE-C025-46DB-9F26-90BCAAF1A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4902" y="6571576"/>
            <a:ext cx="1489837" cy="1489837"/>
          </a:xfrm>
          <a:prstGeom prst="rect">
            <a:avLst/>
          </a:prstGeom>
        </p:spPr>
      </p:pic>
      <p:pic>
        <p:nvPicPr>
          <p:cNvPr id="24" name="Kép 23" descr="A képen zöld, asztal, ülő, kicsi látható&#10;&#10;Automatikusan generált leírás">
            <a:extLst>
              <a:ext uri="{FF2B5EF4-FFF2-40B4-BE49-F238E27FC236}">
                <a16:creationId xmlns:a16="http://schemas.microsoft.com/office/drawing/2014/main" id="{182E18B4-DE36-46C5-AEE4-2CA675A043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4752" y="3852863"/>
            <a:ext cx="1673962" cy="1673962"/>
          </a:xfrm>
          <a:prstGeom prst="rect">
            <a:avLst/>
          </a:prstGeom>
        </p:spPr>
      </p:pic>
      <p:pic>
        <p:nvPicPr>
          <p:cNvPr id="27" name="Kép 26" descr="A képen tartás, aláírás, zacskó, zebra látható&#10;&#10;Automatikusan generált leírás">
            <a:extLst>
              <a:ext uri="{FF2B5EF4-FFF2-40B4-BE49-F238E27FC236}">
                <a16:creationId xmlns:a16="http://schemas.microsoft.com/office/drawing/2014/main" id="{FDE6B1E7-0585-4973-9093-E515AD3C3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0053" y="3534303"/>
            <a:ext cx="1813073" cy="1813073"/>
          </a:xfrm>
          <a:prstGeom prst="rect">
            <a:avLst/>
          </a:prstGeom>
        </p:spPr>
      </p:pic>
      <p:pic>
        <p:nvPicPr>
          <p:cNvPr id="75" name="Kép 74">
            <a:extLst>
              <a:ext uri="{FF2B5EF4-FFF2-40B4-BE49-F238E27FC236}">
                <a16:creationId xmlns:a16="http://schemas.microsoft.com/office/drawing/2014/main" id="{050C8BF4-A22D-4C22-8457-DACAC31AA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756223"/>
            <a:ext cx="137770" cy="137761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7F2C2211-115B-4214-9727-57507B7EC4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591976"/>
            <a:ext cx="137770" cy="137778"/>
          </a:xfrm>
          <a:prstGeom prst="rect">
            <a:avLst/>
          </a:prstGeom>
        </p:spPr>
      </p:pic>
      <p:pic>
        <p:nvPicPr>
          <p:cNvPr id="79" name="Kép 78">
            <a:extLst>
              <a:ext uri="{FF2B5EF4-FFF2-40B4-BE49-F238E27FC236}">
                <a16:creationId xmlns:a16="http://schemas.microsoft.com/office/drawing/2014/main" id="{29D08DE9-CF17-453B-910F-1A7BF7924D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427741"/>
            <a:ext cx="137770" cy="137770"/>
          </a:xfrm>
          <a:prstGeom prst="rect">
            <a:avLst/>
          </a:prstGeom>
        </p:spPr>
      </p:pic>
      <p:pic>
        <p:nvPicPr>
          <p:cNvPr id="3" name="Kép 2" descr="A képen szöveg, növény látható&#10;&#10;Automatikusan generált leírás">
            <a:extLst>
              <a:ext uri="{FF2B5EF4-FFF2-40B4-BE49-F238E27FC236}">
                <a16:creationId xmlns:a16="http://schemas.microsoft.com/office/drawing/2014/main" id="{33B90B6C-DEBC-440A-B4FA-7D37F2A2D8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2" y="6529101"/>
            <a:ext cx="1490400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1652</TotalTime>
  <Words>204</Words>
  <Application>Microsoft Office PowerPoint</Application>
  <PresentationFormat>Egyéni</PresentationFormat>
  <Paragraphs>24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34</cp:revision>
  <dcterms:created xsi:type="dcterms:W3CDTF">2020-04-21T06:52:21Z</dcterms:created>
  <dcterms:modified xsi:type="dcterms:W3CDTF">2021-09-20T14:23:03Z</dcterms:modified>
  <cp:category/>
</cp:coreProperties>
</file>