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</p:sldIdLst>
  <p:sldSz cx="5759450" cy="15479713"/>
  <p:notesSz cx="6881813" cy="96615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Névtelen szakasz" id="{365995DA-00A8-451C-8F2E-9708BBEF129C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47A60"/>
    <a:srgbClr val="F7EEE1"/>
    <a:srgbClr val="FAF4EC"/>
    <a:srgbClr val="EFDEC6"/>
    <a:srgbClr val="EDBF97"/>
    <a:srgbClr val="894B15"/>
    <a:srgbClr val="9F5927"/>
    <a:srgbClr val="DAA04C"/>
    <a:srgbClr val="E4BC80"/>
    <a:srgbClr val="5594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12" autoAdjust="0"/>
    <p:restoredTop sz="96240" autoAdjust="0"/>
  </p:normalViewPr>
  <p:slideViewPr>
    <p:cSldViewPr snapToGrid="0">
      <p:cViewPr>
        <p:scale>
          <a:sx n="112" d="100"/>
          <a:sy n="112" d="100"/>
        </p:scale>
        <p:origin x="297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959" y="2533371"/>
            <a:ext cx="4895533" cy="5389233"/>
          </a:xfrm>
        </p:spPr>
        <p:txBody>
          <a:bodyPr anchor="b"/>
          <a:lstStyle>
            <a:lvl1pPr algn="ctr">
              <a:defRPr sz="3779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9931" y="8130434"/>
            <a:ext cx="4319588" cy="3737346"/>
          </a:xfrm>
        </p:spPr>
        <p:txBody>
          <a:bodyPr/>
          <a:lstStyle>
            <a:lvl1pPr marL="0" indent="0" algn="ctr">
              <a:buNone/>
              <a:defRPr sz="1512"/>
            </a:lvl1pPr>
            <a:lvl2pPr marL="287990" indent="0" algn="ctr">
              <a:buNone/>
              <a:defRPr sz="1260"/>
            </a:lvl2pPr>
            <a:lvl3pPr marL="575981" indent="0" algn="ctr">
              <a:buNone/>
              <a:defRPr sz="1134"/>
            </a:lvl3pPr>
            <a:lvl4pPr marL="863971" indent="0" algn="ctr">
              <a:buNone/>
              <a:defRPr sz="1008"/>
            </a:lvl4pPr>
            <a:lvl5pPr marL="1151961" indent="0" algn="ctr">
              <a:buNone/>
              <a:defRPr sz="1008"/>
            </a:lvl5pPr>
            <a:lvl6pPr marL="1439951" indent="0" algn="ctr">
              <a:buNone/>
              <a:defRPr sz="1008"/>
            </a:lvl6pPr>
            <a:lvl7pPr marL="1727942" indent="0" algn="ctr">
              <a:buNone/>
              <a:defRPr sz="1008"/>
            </a:lvl7pPr>
            <a:lvl8pPr marL="2015932" indent="0" algn="ctr">
              <a:buNone/>
              <a:defRPr sz="1008"/>
            </a:lvl8pPr>
            <a:lvl9pPr marL="2303922" indent="0" algn="ctr">
              <a:buNone/>
              <a:defRPr sz="1008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4B7E-9976-4531-AE92-1F7086DE0894}" type="datetimeFigureOut">
              <a:rPr lang="hu-HU" smtClean="0"/>
              <a:t>2022. 04. 21.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0DFD3-CCC3-4E8A-92F3-DE64AAB6B19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9740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4B7E-9976-4531-AE92-1F7086DE0894}" type="datetimeFigureOut">
              <a:rPr lang="hu-HU" smtClean="0"/>
              <a:t>2022. 04. 21.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0DFD3-CCC3-4E8A-92F3-DE64AAB6B19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70939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21607" y="824152"/>
            <a:ext cx="1241881" cy="13118341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963" y="824152"/>
            <a:ext cx="3653651" cy="13118341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4B7E-9976-4531-AE92-1F7086DE0894}" type="datetimeFigureOut">
              <a:rPr lang="hu-HU" smtClean="0"/>
              <a:t>2022. 04. 21.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0DFD3-CCC3-4E8A-92F3-DE64AAB6B19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86408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4B7E-9976-4531-AE92-1F7086DE0894}" type="datetimeFigureOut">
              <a:rPr lang="hu-HU" smtClean="0"/>
              <a:t>2022. 04. 21.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0DFD3-CCC3-4E8A-92F3-DE64AAB6B19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77831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2963" y="3859183"/>
            <a:ext cx="4967526" cy="6439129"/>
          </a:xfrm>
        </p:spPr>
        <p:txBody>
          <a:bodyPr anchor="b"/>
          <a:lstStyle>
            <a:lvl1pPr>
              <a:defRPr sz="3779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963" y="10359229"/>
            <a:ext cx="4967526" cy="3386186"/>
          </a:xfrm>
        </p:spPr>
        <p:txBody>
          <a:bodyPr/>
          <a:lstStyle>
            <a:lvl1pPr marL="0" indent="0">
              <a:buNone/>
              <a:defRPr sz="1512">
                <a:solidFill>
                  <a:schemeClr val="tx1"/>
                </a:solidFill>
              </a:defRPr>
            </a:lvl1pPr>
            <a:lvl2pPr marL="28799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2pPr>
            <a:lvl3pPr marL="57598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3pPr>
            <a:lvl4pPr marL="863971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4pPr>
            <a:lvl5pPr marL="1151961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5pPr>
            <a:lvl6pPr marL="1439951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6pPr>
            <a:lvl7pPr marL="1727942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7pPr>
            <a:lvl8pPr marL="2015932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8pPr>
            <a:lvl9pPr marL="2303922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4B7E-9976-4531-AE92-1F7086DE0894}" type="datetimeFigureOut">
              <a:rPr lang="hu-HU" smtClean="0"/>
              <a:t>2022. 04. 21.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0DFD3-CCC3-4E8A-92F3-DE64AAB6B19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13276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962" y="4120757"/>
            <a:ext cx="2447766" cy="9821736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15722" y="4120757"/>
            <a:ext cx="2447766" cy="9821736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4B7E-9976-4531-AE92-1F7086DE0894}" type="datetimeFigureOut">
              <a:rPr lang="hu-HU" smtClean="0"/>
              <a:t>2022. 04. 21.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0DFD3-CCC3-4E8A-92F3-DE64AAB6B19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42605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712" y="824155"/>
            <a:ext cx="4967526" cy="2992029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6713" y="3794681"/>
            <a:ext cx="2436517" cy="1859714"/>
          </a:xfrm>
        </p:spPr>
        <p:txBody>
          <a:bodyPr anchor="b"/>
          <a:lstStyle>
            <a:lvl1pPr marL="0" indent="0">
              <a:buNone/>
              <a:defRPr sz="1512" b="1"/>
            </a:lvl1pPr>
            <a:lvl2pPr marL="287990" indent="0">
              <a:buNone/>
              <a:defRPr sz="1260" b="1"/>
            </a:lvl2pPr>
            <a:lvl3pPr marL="575981" indent="0">
              <a:buNone/>
              <a:defRPr sz="1134" b="1"/>
            </a:lvl3pPr>
            <a:lvl4pPr marL="863971" indent="0">
              <a:buNone/>
              <a:defRPr sz="1008" b="1"/>
            </a:lvl4pPr>
            <a:lvl5pPr marL="1151961" indent="0">
              <a:buNone/>
              <a:defRPr sz="1008" b="1"/>
            </a:lvl5pPr>
            <a:lvl6pPr marL="1439951" indent="0">
              <a:buNone/>
              <a:defRPr sz="1008" b="1"/>
            </a:lvl6pPr>
            <a:lvl7pPr marL="1727942" indent="0">
              <a:buNone/>
              <a:defRPr sz="1008" b="1"/>
            </a:lvl7pPr>
            <a:lvl8pPr marL="2015932" indent="0">
              <a:buNone/>
              <a:defRPr sz="1008" b="1"/>
            </a:lvl8pPr>
            <a:lvl9pPr marL="2303922" indent="0">
              <a:buNone/>
              <a:defRPr sz="1008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6713" y="5654395"/>
            <a:ext cx="2436517" cy="8316764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5722" y="3794681"/>
            <a:ext cx="2448516" cy="1859714"/>
          </a:xfrm>
        </p:spPr>
        <p:txBody>
          <a:bodyPr anchor="b"/>
          <a:lstStyle>
            <a:lvl1pPr marL="0" indent="0">
              <a:buNone/>
              <a:defRPr sz="1512" b="1"/>
            </a:lvl1pPr>
            <a:lvl2pPr marL="287990" indent="0">
              <a:buNone/>
              <a:defRPr sz="1260" b="1"/>
            </a:lvl2pPr>
            <a:lvl3pPr marL="575981" indent="0">
              <a:buNone/>
              <a:defRPr sz="1134" b="1"/>
            </a:lvl3pPr>
            <a:lvl4pPr marL="863971" indent="0">
              <a:buNone/>
              <a:defRPr sz="1008" b="1"/>
            </a:lvl4pPr>
            <a:lvl5pPr marL="1151961" indent="0">
              <a:buNone/>
              <a:defRPr sz="1008" b="1"/>
            </a:lvl5pPr>
            <a:lvl6pPr marL="1439951" indent="0">
              <a:buNone/>
              <a:defRPr sz="1008" b="1"/>
            </a:lvl6pPr>
            <a:lvl7pPr marL="1727942" indent="0">
              <a:buNone/>
              <a:defRPr sz="1008" b="1"/>
            </a:lvl7pPr>
            <a:lvl8pPr marL="2015932" indent="0">
              <a:buNone/>
              <a:defRPr sz="1008" b="1"/>
            </a:lvl8pPr>
            <a:lvl9pPr marL="2303922" indent="0">
              <a:buNone/>
              <a:defRPr sz="1008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15722" y="5654395"/>
            <a:ext cx="2448516" cy="8316764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4B7E-9976-4531-AE92-1F7086DE0894}" type="datetimeFigureOut">
              <a:rPr lang="hu-HU" smtClean="0"/>
              <a:t>2022. 04. 21.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0DFD3-CCC3-4E8A-92F3-DE64AAB6B19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42508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4B7E-9976-4531-AE92-1F7086DE0894}" type="datetimeFigureOut">
              <a:rPr lang="hu-HU" smtClean="0"/>
              <a:t>2022. 04. 21.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0DFD3-CCC3-4E8A-92F3-DE64AAB6B19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18371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4B7E-9976-4531-AE92-1F7086DE0894}" type="datetimeFigureOut">
              <a:rPr lang="hu-HU" smtClean="0"/>
              <a:t>2022. 04. 21.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0DFD3-CCC3-4E8A-92F3-DE64AAB6B19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13966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712" y="1031981"/>
            <a:ext cx="1857573" cy="3611933"/>
          </a:xfrm>
        </p:spPr>
        <p:txBody>
          <a:bodyPr anchor="b"/>
          <a:lstStyle>
            <a:lvl1pPr>
              <a:defRPr sz="2016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8516" y="2228796"/>
            <a:ext cx="2915722" cy="11000629"/>
          </a:xfrm>
        </p:spPr>
        <p:txBody>
          <a:bodyPr/>
          <a:lstStyle>
            <a:lvl1pPr>
              <a:defRPr sz="2016"/>
            </a:lvl1pPr>
            <a:lvl2pPr>
              <a:defRPr sz="1764"/>
            </a:lvl2pPr>
            <a:lvl3pPr>
              <a:defRPr sz="1512"/>
            </a:lvl3pPr>
            <a:lvl4pPr>
              <a:defRPr sz="1260"/>
            </a:lvl4pPr>
            <a:lvl5pPr>
              <a:defRPr sz="1260"/>
            </a:lvl5pPr>
            <a:lvl6pPr>
              <a:defRPr sz="1260"/>
            </a:lvl6pPr>
            <a:lvl7pPr>
              <a:defRPr sz="1260"/>
            </a:lvl7pPr>
            <a:lvl8pPr>
              <a:defRPr sz="1260"/>
            </a:lvl8pPr>
            <a:lvl9pPr>
              <a:defRPr sz="126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6712" y="4643914"/>
            <a:ext cx="1857573" cy="8603425"/>
          </a:xfrm>
        </p:spPr>
        <p:txBody>
          <a:bodyPr/>
          <a:lstStyle>
            <a:lvl1pPr marL="0" indent="0">
              <a:buNone/>
              <a:defRPr sz="1008"/>
            </a:lvl1pPr>
            <a:lvl2pPr marL="287990" indent="0">
              <a:buNone/>
              <a:defRPr sz="882"/>
            </a:lvl2pPr>
            <a:lvl3pPr marL="575981" indent="0">
              <a:buNone/>
              <a:defRPr sz="756"/>
            </a:lvl3pPr>
            <a:lvl4pPr marL="863971" indent="0">
              <a:buNone/>
              <a:defRPr sz="630"/>
            </a:lvl4pPr>
            <a:lvl5pPr marL="1151961" indent="0">
              <a:buNone/>
              <a:defRPr sz="630"/>
            </a:lvl5pPr>
            <a:lvl6pPr marL="1439951" indent="0">
              <a:buNone/>
              <a:defRPr sz="630"/>
            </a:lvl6pPr>
            <a:lvl7pPr marL="1727942" indent="0">
              <a:buNone/>
              <a:defRPr sz="630"/>
            </a:lvl7pPr>
            <a:lvl8pPr marL="2015932" indent="0">
              <a:buNone/>
              <a:defRPr sz="630"/>
            </a:lvl8pPr>
            <a:lvl9pPr marL="2303922" indent="0">
              <a:buNone/>
              <a:defRPr sz="63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4B7E-9976-4531-AE92-1F7086DE0894}" type="datetimeFigureOut">
              <a:rPr lang="hu-HU" smtClean="0"/>
              <a:t>2022. 04. 21.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0DFD3-CCC3-4E8A-92F3-DE64AAB6B19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21359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712" y="1031981"/>
            <a:ext cx="1857573" cy="3611933"/>
          </a:xfrm>
        </p:spPr>
        <p:txBody>
          <a:bodyPr anchor="b"/>
          <a:lstStyle>
            <a:lvl1pPr>
              <a:defRPr sz="2016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448516" y="2228796"/>
            <a:ext cx="2915722" cy="11000629"/>
          </a:xfrm>
        </p:spPr>
        <p:txBody>
          <a:bodyPr anchor="t"/>
          <a:lstStyle>
            <a:lvl1pPr marL="0" indent="0">
              <a:buNone/>
              <a:defRPr sz="2016"/>
            </a:lvl1pPr>
            <a:lvl2pPr marL="287990" indent="0">
              <a:buNone/>
              <a:defRPr sz="1764"/>
            </a:lvl2pPr>
            <a:lvl3pPr marL="575981" indent="0">
              <a:buNone/>
              <a:defRPr sz="1512"/>
            </a:lvl3pPr>
            <a:lvl4pPr marL="863971" indent="0">
              <a:buNone/>
              <a:defRPr sz="1260"/>
            </a:lvl4pPr>
            <a:lvl5pPr marL="1151961" indent="0">
              <a:buNone/>
              <a:defRPr sz="1260"/>
            </a:lvl5pPr>
            <a:lvl6pPr marL="1439951" indent="0">
              <a:buNone/>
              <a:defRPr sz="1260"/>
            </a:lvl6pPr>
            <a:lvl7pPr marL="1727942" indent="0">
              <a:buNone/>
              <a:defRPr sz="1260"/>
            </a:lvl7pPr>
            <a:lvl8pPr marL="2015932" indent="0">
              <a:buNone/>
              <a:defRPr sz="1260"/>
            </a:lvl8pPr>
            <a:lvl9pPr marL="2303922" indent="0">
              <a:buNone/>
              <a:defRPr sz="126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6712" y="4643914"/>
            <a:ext cx="1857573" cy="8603425"/>
          </a:xfrm>
        </p:spPr>
        <p:txBody>
          <a:bodyPr/>
          <a:lstStyle>
            <a:lvl1pPr marL="0" indent="0">
              <a:buNone/>
              <a:defRPr sz="1008"/>
            </a:lvl1pPr>
            <a:lvl2pPr marL="287990" indent="0">
              <a:buNone/>
              <a:defRPr sz="882"/>
            </a:lvl2pPr>
            <a:lvl3pPr marL="575981" indent="0">
              <a:buNone/>
              <a:defRPr sz="756"/>
            </a:lvl3pPr>
            <a:lvl4pPr marL="863971" indent="0">
              <a:buNone/>
              <a:defRPr sz="630"/>
            </a:lvl4pPr>
            <a:lvl5pPr marL="1151961" indent="0">
              <a:buNone/>
              <a:defRPr sz="630"/>
            </a:lvl5pPr>
            <a:lvl6pPr marL="1439951" indent="0">
              <a:buNone/>
              <a:defRPr sz="630"/>
            </a:lvl6pPr>
            <a:lvl7pPr marL="1727942" indent="0">
              <a:buNone/>
              <a:defRPr sz="630"/>
            </a:lvl7pPr>
            <a:lvl8pPr marL="2015932" indent="0">
              <a:buNone/>
              <a:defRPr sz="630"/>
            </a:lvl8pPr>
            <a:lvl9pPr marL="2303922" indent="0">
              <a:buNone/>
              <a:defRPr sz="63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4B7E-9976-4531-AE92-1F7086DE0894}" type="datetimeFigureOut">
              <a:rPr lang="hu-HU" smtClean="0"/>
              <a:t>2022. 04. 21.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0DFD3-CCC3-4E8A-92F3-DE64AAB6B19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07661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5962" y="824155"/>
            <a:ext cx="4967526" cy="29920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962" y="4120757"/>
            <a:ext cx="4967526" cy="98217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95962" y="14347404"/>
            <a:ext cx="1295876" cy="8241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E4B7E-9976-4531-AE92-1F7086DE0894}" type="datetimeFigureOut">
              <a:rPr lang="hu-HU" smtClean="0"/>
              <a:t>2022. 04. 21.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7818" y="14347404"/>
            <a:ext cx="1943814" cy="8241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67612" y="14347404"/>
            <a:ext cx="1295876" cy="8241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0DFD3-CCC3-4E8A-92F3-DE64AAB6B19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2570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defTabSz="575981" rtl="0" eaLnBrk="1" latinLnBrk="0" hangingPunct="1">
        <a:lnSpc>
          <a:spcPct val="90000"/>
        </a:lnSpc>
        <a:spcBef>
          <a:spcPct val="0"/>
        </a:spcBef>
        <a:buNone/>
        <a:defRPr sz="277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3995" indent="-143995" algn="l" defTabSz="575981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1pPr>
      <a:lvl2pPr marL="431985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2pPr>
      <a:lvl3pPr marL="71997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3pPr>
      <a:lvl4pPr marL="100796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29595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58394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87193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15992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44791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1pPr>
      <a:lvl2pPr marL="28799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7598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3pPr>
      <a:lvl4pPr marL="86397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15196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43995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72794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01593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30392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tiff"/><Relationship Id="rId3" Type="http://schemas.openxmlformats.org/officeDocument/2006/relationships/image" Target="../media/image2.jpeg"/><Relationship Id="rId7" Type="http://schemas.openxmlformats.org/officeDocument/2006/relationships/hyperlink" Target="http://www.writeyourwebsitehere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11" Type="http://schemas.openxmlformats.org/officeDocument/2006/relationships/image" Target="../media/image9.jpeg"/><Relationship Id="rId5" Type="http://schemas.openxmlformats.org/officeDocument/2006/relationships/image" Target="../media/image4.jpeg"/><Relationship Id="rId10" Type="http://schemas.openxmlformats.org/officeDocument/2006/relationships/image" Target="../media/image8.tiff"/><Relationship Id="rId4" Type="http://schemas.openxmlformats.org/officeDocument/2006/relationships/image" Target="../media/image3.jpeg"/><Relationship Id="rId9" Type="http://schemas.openxmlformats.org/officeDocument/2006/relationships/image" Target="../media/image7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>
            <a:extLst>
              <a:ext uri="{FF2B5EF4-FFF2-40B4-BE49-F238E27FC236}">
                <a16:creationId xmlns:a16="http://schemas.microsoft.com/office/drawing/2014/main" id="{7A64F3B9-84F2-4FE9-A203-56B51BC14AE3}"/>
              </a:ext>
            </a:extLst>
          </p:cNvPr>
          <p:cNvSpPr/>
          <p:nvPr/>
        </p:nvSpPr>
        <p:spPr>
          <a:xfrm>
            <a:off x="2800324" y="5318862"/>
            <a:ext cx="2607131" cy="5287369"/>
          </a:xfrm>
          <a:prstGeom prst="rect">
            <a:avLst/>
          </a:prstGeom>
          <a:solidFill>
            <a:srgbClr val="F7EE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9" name="Kép 18" descr="A képen szöveg, beltéri látható&#10;&#10;Automatikusan generált leírás">
            <a:extLst>
              <a:ext uri="{FF2B5EF4-FFF2-40B4-BE49-F238E27FC236}">
                <a16:creationId xmlns:a16="http://schemas.microsoft.com/office/drawing/2014/main" id="{F83C25E9-AA0C-4CCC-BCBF-50805A3DE68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2"/>
          <a:stretch/>
        </p:blipFill>
        <p:spPr>
          <a:xfrm>
            <a:off x="353127" y="5318864"/>
            <a:ext cx="2527200" cy="1678593"/>
          </a:xfrm>
          <a:prstGeom prst="rect">
            <a:avLst/>
          </a:prstGeom>
        </p:spPr>
      </p:pic>
      <p:pic>
        <p:nvPicPr>
          <p:cNvPr id="24" name="Kép 23" descr="A képen szöveg látható&#10;&#10;Automatikusan generált leírás">
            <a:extLst>
              <a:ext uri="{FF2B5EF4-FFF2-40B4-BE49-F238E27FC236}">
                <a16:creationId xmlns:a16="http://schemas.microsoft.com/office/drawing/2014/main" id="{3BD573D4-ABC5-4FB1-9FD6-37C0A3F297A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75" y="900374"/>
            <a:ext cx="5760000" cy="3205016"/>
          </a:xfrm>
          <a:prstGeom prst="rect">
            <a:avLst/>
          </a:prstGeom>
        </p:spPr>
      </p:pic>
      <p:pic>
        <p:nvPicPr>
          <p:cNvPr id="17" name="Kép 16" descr="A képen szöveg, eset látható&#10;&#10;Automatikusan generált leírás">
            <a:extLst>
              <a:ext uri="{FF2B5EF4-FFF2-40B4-BE49-F238E27FC236}">
                <a16:creationId xmlns:a16="http://schemas.microsoft.com/office/drawing/2014/main" id="{B6F7C21A-5AC7-4D70-BC3B-549DEBEC8AE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52526" y="8915542"/>
            <a:ext cx="2527200" cy="1686159"/>
          </a:xfrm>
          <a:prstGeom prst="rect">
            <a:avLst/>
          </a:prstGeom>
        </p:spPr>
      </p:pic>
      <p:sp>
        <p:nvSpPr>
          <p:cNvPr id="55" name="Téglalap 54">
            <a:extLst>
              <a:ext uri="{FF2B5EF4-FFF2-40B4-BE49-F238E27FC236}">
                <a16:creationId xmlns:a16="http://schemas.microsoft.com/office/drawing/2014/main" id="{3696A979-498F-4597-B1D7-52B5FF87A4D7}"/>
              </a:ext>
            </a:extLst>
          </p:cNvPr>
          <p:cNvSpPr/>
          <p:nvPr/>
        </p:nvSpPr>
        <p:spPr>
          <a:xfrm>
            <a:off x="2885" y="14186780"/>
            <a:ext cx="5756565" cy="1292933"/>
          </a:xfrm>
          <a:prstGeom prst="rect">
            <a:avLst/>
          </a:prstGeom>
          <a:solidFill>
            <a:srgbClr val="A47A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Téglalap 39">
            <a:extLst>
              <a:ext uri="{FF2B5EF4-FFF2-40B4-BE49-F238E27FC236}">
                <a16:creationId xmlns:a16="http://schemas.microsoft.com/office/drawing/2014/main" id="{4F93E318-638F-43C1-BA19-34ACC5C53181}"/>
              </a:ext>
            </a:extLst>
          </p:cNvPr>
          <p:cNvSpPr/>
          <p:nvPr/>
        </p:nvSpPr>
        <p:spPr>
          <a:xfrm>
            <a:off x="1" y="10598859"/>
            <a:ext cx="5771238" cy="3587921"/>
          </a:xfrm>
          <a:prstGeom prst="rect">
            <a:avLst/>
          </a:prstGeom>
          <a:solidFill>
            <a:srgbClr val="EFDEC6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5419" tIns="47709" rIns="95419" bIns="4770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878">
              <a:highlight>
                <a:srgbClr val="C0C0C0"/>
              </a:highlight>
            </a:endParaRPr>
          </a:p>
        </p:txBody>
      </p:sp>
      <p:sp>
        <p:nvSpPr>
          <p:cNvPr id="44" name="Téglalap 43">
            <a:extLst>
              <a:ext uri="{FF2B5EF4-FFF2-40B4-BE49-F238E27FC236}">
                <a16:creationId xmlns:a16="http://schemas.microsoft.com/office/drawing/2014/main" id="{B0B4DE51-1865-4B5D-8301-A084BE272E62}"/>
              </a:ext>
            </a:extLst>
          </p:cNvPr>
          <p:cNvSpPr/>
          <p:nvPr/>
        </p:nvSpPr>
        <p:spPr>
          <a:xfrm>
            <a:off x="2" y="6997459"/>
            <a:ext cx="2907504" cy="1918085"/>
          </a:xfrm>
          <a:prstGeom prst="rect">
            <a:avLst/>
          </a:prstGeom>
          <a:solidFill>
            <a:srgbClr val="F7EE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4" name="Kép 13" descr="A képen beltéri, kávéscsésze látható&#10;&#10;Automatikusan generált leírás">
            <a:extLst>
              <a:ext uri="{FF2B5EF4-FFF2-40B4-BE49-F238E27FC236}">
                <a16:creationId xmlns:a16="http://schemas.microsoft.com/office/drawing/2014/main" id="{B6D11F29-30BD-4986-A8A3-93B2B64FDDB4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80328" y="6997456"/>
            <a:ext cx="2882317" cy="1918086"/>
          </a:xfrm>
          <a:prstGeom prst="rect">
            <a:avLst/>
          </a:prstGeom>
        </p:spPr>
      </p:pic>
      <p:pic>
        <p:nvPicPr>
          <p:cNvPr id="42" name="Kép 41">
            <a:extLst>
              <a:ext uri="{FF2B5EF4-FFF2-40B4-BE49-F238E27FC236}">
                <a16:creationId xmlns:a16="http://schemas.microsoft.com/office/drawing/2014/main" id="{B4428236-23A4-48D3-9BD4-B9ECC3C3C2F8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9652" y="357523"/>
            <a:ext cx="1741336" cy="254170"/>
          </a:xfrm>
          <a:prstGeom prst="rect">
            <a:avLst/>
          </a:prstGeom>
        </p:spPr>
      </p:pic>
      <p:sp>
        <p:nvSpPr>
          <p:cNvPr id="45" name="object 4">
            <a:extLst>
              <a:ext uri="{FF2B5EF4-FFF2-40B4-BE49-F238E27FC236}">
                <a16:creationId xmlns:a16="http://schemas.microsoft.com/office/drawing/2014/main" id="{313339ED-29F1-432F-9848-E0C1AC0D8081}"/>
              </a:ext>
            </a:extLst>
          </p:cNvPr>
          <p:cNvSpPr txBox="1"/>
          <p:nvPr/>
        </p:nvSpPr>
        <p:spPr>
          <a:xfrm>
            <a:off x="2482035" y="366882"/>
            <a:ext cx="2897953" cy="198048"/>
          </a:xfrm>
          <a:prstGeom prst="rect">
            <a:avLst/>
          </a:prstGeom>
        </p:spPr>
        <p:txBody>
          <a:bodyPr vert="horz" wrap="square" lIns="0" tIns="13253" rIns="0" bIns="0" rtlCol="0">
            <a:spAutoFit/>
          </a:bodyPr>
          <a:lstStyle/>
          <a:p>
            <a:pPr marL="13248" algn="r">
              <a:spcBef>
                <a:spcPts val="104"/>
              </a:spcBef>
            </a:pPr>
            <a:r>
              <a:rPr lang="cs-CZ" sz="1200" spc="-5">
                <a:solidFill>
                  <a:srgbClr val="65656A"/>
                </a:solidFill>
                <a:cs typeface="OpenSans-Light"/>
              </a:rPr>
              <a:t>Zde zadejte své kontaktní údaje!</a:t>
            </a:r>
          </a:p>
        </p:txBody>
      </p:sp>
      <p:sp>
        <p:nvSpPr>
          <p:cNvPr id="46" name="object 53">
            <a:extLst>
              <a:ext uri="{FF2B5EF4-FFF2-40B4-BE49-F238E27FC236}">
                <a16:creationId xmlns:a16="http://schemas.microsoft.com/office/drawing/2014/main" id="{E840F198-6FB1-43F3-94A0-410B2EEC58CA}"/>
              </a:ext>
            </a:extLst>
          </p:cNvPr>
          <p:cNvSpPr txBox="1"/>
          <p:nvPr/>
        </p:nvSpPr>
        <p:spPr>
          <a:xfrm>
            <a:off x="3051500" y="5688247"/>
            <a:ext cx="2226471" cy="919611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pPr marL="13249" marR="5300">
              <a:lnSpc>
                <a:spcPct val="104200"/>
              </a:lnSpc>
              <a:spcBef>
                <a:spcPts val="73"/>
              </a:spcBef>
            </a:pPr>
            <a:r>
              <a:rPr lang="cs-CZ" sz="1400" b="1">
                <a:solidFill>
                  <a:srgbClr val="A47A6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Estiky </a:t>
            </a:r>
            <a:r>
              <a:rPr lang="cs-CZ" sz="1200">
                <a:ea typeface="Open Sans" panose="020B0606030504020204" pitchFamily="34" charset="0"/>
                <a:cs typeface="Open Sans" panose="020B0606030504020204" pitchFamily="34" charset="0"/>
              </a:rPr>
              <a:t>AP722108-00</a:t>
            </a:r>
            <a:br>
              <a:rPr lang="cs-CZ" sz="800"/>
            </a:br>
            <a:r>
              <a:rPr lang="cs-CZ" sz="1000"/>
              <a:t>Bezdrátová optická myš s plastovým pouzdrem z pšeničné slámy. Dodává se bez 1 AA baterie.</a:t>
            </a:r>
            <a:br>
              <a:rPr lang="cs-CZ" sz="1000"/>
            </a:br>
            <a:r>
              <a:rPr lang="cs-CZ" sz="1400" b="1">
                <a:solidFill>
                  <a:srgbClr val="A47A6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00,00 Kč</a:t>
            </a:r>
          </a:p>
        </p:txBody>
      </p:sp>
      <p:sp>
        <p:nvSpPr>
          <p:cNvPr id="47" name="object 53">
            <a:extLst>
              <a:ext uri="{FF2B5EF4-FFF2-40B4-BE49-F238E27FC236}">
                <a16:creationId xmlns:a16="http://schemas.microsoft.com/office/drawing/2014/main" id="{FA564A64-71F0-4777-A2CD-4DA15187FD3E}"/>
              </a:ext>
            </a:extLst>
          </p:cNvPr>
          <p:cNvSpPr txBox="1"/>
          <p:nvPr/>
        </p:nvSpPr>
        <p:spPr>
          <a:xfrm>
            <a:off x="348113" y="14326918"/>
            <a:ext cx="5059342" cy="807791"/>
          </a:xfrm>
          <a:prstGeom prst="rect">
            <a:avLst/>
          </a:prstGeom>
        </p:spPr>
        <p:txBody>
          <a:bodyPr vert="horz" wrap="square" lIns="0" tIns="9277" rIns="0" bIns="0" rtlCol="0">
            <a:spAutoFit/>
          </a:bodyPr>
          <a:lstStyle/>
          <a:p>
            <a:pPr marL="13247" marR="5301">
              <a:lnSpc>
                <a:spcPct val="104200"/>
              </a:lnSpc>
              <a:spcBef>
                <a:spcPts val="73"/>
              </a:spcBef>
            </a:pPr>
            <a:r>
              <a:rPr lang="cs-CZ" sz="1200">
                <a:solidFill>
                  <a:schemeClr val="bg1"/>
                </a:solidFill>
              </a:rPr>
              <a:t>Zde umístěte své propagační podmínky!</a:t>
            </a:r>
          </a:p>
          <a:p>
            <a:pPr marL="184697" marR="5301" indent="-171450">
              <a:lnSpc>
                <a:spcPct val="104200"/>
              </a:lnSpc>
              <a:spcBef>
                <a:spcPts val="73"/>
              </a:spcBef>
              <a:buFont typeface="Arial" panose="020B0604020202020204" pitchFamily="34" charset="0"/>
              <a:buChar char="•"/>
            </a:pPr>
            <a:r>
              <a:rPr lang="cs-CZ" sz="1200">
                <a:solidFill>
                  <a:schemeClr val="bg1"/>
                </a:solidFill>
                <a:latin typeface="Open Sans"/>
                <a:cs typeface="Open Sans"/>
              </a:rPr>
              <a:t>.......</a:t>
            </a:r>
          </a:p>
          <a:p>
            <a:pPr marL="184693" marR="5301" indent="-171444">
              <a:lnSpc>
                <a:spcPct val="104200"/>
              </a:lnSpc>
              <a:spcBef>
                <a:spcPts val="73"/>
              </a:spcBef>
              <a:buFont typeface="Arial" panose="020B0604020202020204" pitchFamily="34" charset="0"/>
              <a:buChar char="•"/>
            </a:pPr>
            <a:r>
              <a:rPr lang="cs-CZ" sz="1200">
                <a:solidFill>
                  <a:schemeClr val="bg1"/>
                </a:solidFill>
                <a:latin typeface="Open Sans"/>
                <a:cs typeface="Open Sans"/>
              </a:rPr>
              <a:t>.......</a:t>
            </a:r>
          </a:p>
          <a:p>
            <a:pPr marL="184693" marR="5301" indent="-171444">
              <a:lnSpc>
                <a:spcPct val="104200"/>
              </a:lnSpc>
              <a:spcBef>
                <a:spcPts val="73"/>
              </a:spcBef>
              <a:buFont typeface="Arial" panose="020B0604020202020204" pitchFamily="34" charset="0"/>
              <a:buChar char="•"/>
            </a:pPr>
            <a:r>
              <a:rPr lang="cs-CZ" sz="1200">
                <a:solidFill>
                  <a:schemeClr val="bg1"/>
                </a:solidFill>
                <a:latin typeface="Open Sans"/>
                <a:cs typeface="Open Sans"/>
              </a:rPr>
              <a:t>.......</a:t>
            </a:r>
          </a:p>
        </p:txBody>
      </p:sp>
      <p:sp>
        <p:nvSpPr>
          <p:cNvPr id="48" name="object 2">
            <a:extLst>
              <a:ext uri="{FF2B5EF4-FFF2-40B4-BE49-F238E27FC236}">
                <a16:creationId xmlns:a16="http://schemas.microsoft.com/office/drawing/2014/main" id="{EA1C7A6B-34C1-483C-A8B4-D71C8DA25A24}"/>
              </a:ext>
            </a:extLst>
          </p:cNvPr>
          <p:cNvSpPr txBox="1"/>
          <p:nvPr/>
        </p:nvSpPr>
        <p:spPr>
          <a:xfrm>
            <a:off x="358382" y="15237186"/>
            <a:ext cx="5049079" cy="166713"/>
          </a:xfrm>
          <a:prstGeom prst="rect">
            <a:avLst/>
          </a:prstGeom>
        </p:spPr>
        <p:txBody>
          <a:bodyPr vert="horz" wrap="square" lIns="0" tIns="12701" rIns="0" bIns="0" rtlCol="0">
            <a:spAutoFit/>
          </a:bodyPr>
          <a:lstStyle>
            <a:defPPr>
              <a:defRPr lang="en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699" algn="ctr">
              <a:spcBef>
                <a:spcPts val="101"/>
              </a:spcBef>
            </a:pPr>
            <a:r>
              <a:rPr lang="cs-CZ" sz="1000" b="1">
                <a:solidFill>
                  <a:schemeClr val="bg1"/>
                </a:solidFill>
                <a:cs typeface="Open Sans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www.WriteYourWebsiteHere.com</a:t>
            </a:r>
            <a:r>
              <a:rPr lang="cs-CZ" sz="1000" b="1">
                <a:solidFill>
                  <a:schemeClr val="bg1"/>
                </a:solidFill>
                <a:cs typeface="Open Sans"/>
              </a:rPr>
              <a:t> </a:t>
            </a:r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C6444631-5F9F-41F6-8683-670A7356BE7B}"/>
              </a:ext>
            </a:extLst>
          </p:cNvPr>
          <p:cNvSpPr txBox="1"/>
          <p:nvPr/>
        </p:nvSpPr>
        <p:spPr>
          <a:xfrm>
            <a:off x="355787" y="7176441"/>
            <a:ext cx="2228400" cy="155978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3249" marR="5300">
              <a:lnSpc>
                <a:spcPct val="104200"/>
              </a:lnSpc>
              <a:spcBef>
                <a:spcPts val="73"/>
              </a:spcBef>
            </a:pPr>
            <a:r>
              <a:rPr lang="cs-CZ" sz="1400" b="1">
                <a:solidFill>
                  <a:srgbClr val="A47A6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Dixlem </a:t>
            </a:r>
            <a:r>
              <a:rPr lang="cs-CZ" sz="1200">
                <a:ea typeface="Open Sans" panose="020B0606030504020204" pitchFamily="34" charset="0"/>
                <a:cs typeface="Open Sans" panose="020B0606030504020204" pitchFamily="34" charset="0"/>
              </a:rPr>
              <a:t>AP722103-01</a:t>
            </a:r>
            <a:br>
              <a:rPr lang="cs-CZ" sz="1600"/>
            </a:br>
            <a:r>
              <a:rPr lang="cs-CZ" sz="1000"/>
              <a:t>Magnetická bezdrátová rychlonabíječka (10W) v recyklovaném ABS krytu s protiskluzovou základnou a skládacím mobilním stojanem. Včetně samolepícího kovového kroužku pro použití magnetické funkce na jakémkoli bezdrátově nabíjecím zařízení. Včetně USB nabíjecího kabelu.</a:t>
            </a:r>
            <a:br>
              <a:rPr lang="cs-CZ" sz="1000"/>
            </a:br>
            <a:r>
              <a:rPr lang="cs-CZ" sz="1400" b="1">
                <a:solidFill>
                  <a:srgbClr val="A47A6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00,00 Kč</a:t>
            </a:r>
          </a:p>
        </p:txBody>
      </p:sp>
      <p:sp>
        <p:nvSpPr>
          <p:cNvPr id="38" name="Téglalap 37">
            <a:extLst>
              <a:ext uri="{FF2B5EF4-FFF2-40B4-BE49-F238E27FC236}">
                <a16:creationId xmlns:a16="http://schemas.microsoft.com/office/drawing/2014/main" id="{A1024572-6659-405E-A938-685E76E3AC3A}"/>
              </a:ext>
            </a:extLst>
          </p:cNvPr>
          <p:cNvSpPr/>
          <p:nvPr/>
        </p:nvSpPr>
        <p:spPr>
          <a:xfrm>
            <a:off x="-1" y="4056475"/>
            <a:ext cx="5759451" cy="1264367"/>
          </a:xfrm>
          <a:prstGeom prst="rect">
            <a:avLst/>
          </a:prstGeom>
          <a:solidFill>
            <a:srgbClr val="A47A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4366C8AE-1D6C-4E90-A844-79ADE64536D4}"/>
              </a:ext>
            </a:extLst>
          </p:cNvPr>
          <p:cNvSpPr txBox="1"/>
          <p:nvPr/>
        </p:nvSpPr>
        <p:spPr>
          <a:xfrm>
            <a:off x="3051500" y="9287967"/>
            <a:ext cx="2225478" cy="9196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3249" marR="5300">
              <a:lnSpc>
                <a:spcPct val="104200"/>
              </a:lnSpc>
              <a:spcBef>
                <a:spcPts val="73"/>
              </a:spcBef>
            </a:pPr>
            <a:r>
              <a:rPr lang="cs-CZ" sz="1400" b="1">
                <a:solidFill>
                  <a:srgbClr val="A47A6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Tecin </a:t>
            </a:r>
            <a:r>
              <a:rPr lang="cs-CZ" sz="1200">
                <a:ea typeface="Open Sans" panose="020B0606030504020204" pitchFamily="34" charset="0"/>
                <a:cs typeface="Open Sans" panose="020B0606030504020204" pitchFamily="34" charset="0"/>
              </a:rPr>
              <a:t>AP722173</a:t>
            </a:r>
            <a:br>
              <a:rPr lang="cs-CZ"/>
            </a:br>
            <a:r>
              <a:rPr lang="cs-CZ" sz="1000"/>
              <a:t>Bambusová záložka a pravítko s 25 velkými a 125 malými lepicími papírky (v 5 různých barvách).</a:t>
            </a:r>
            <a:br>
              <a:rPr lang="cs-CZ" sz="1000"/>
            </a:br>
            <a:r>
              <a:rPr lang="cs-CZ" sz="1400" b="1">
                <a:solidFill>
                  <a:srgbClr val="A47A6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00,00 Kč</a:t>
            </a:r>
          </a:p>
        </p:txBody>
      </p:sp>
      <p:sp>
        <p:nvSpPr>
          <p:cNvPr id="21" name="object 53">
            <a:extLst>
              <a:ext uri="{FF2B5EF4-FFF2-40B4-BE49-F238E27FC236}">
                <a16:creationId xmlns:a16="http://schemas.microsoft.com/office/drawing/2014/main" id="{B0C5129F-BC65-4F37-9E5F-1266AACD2AAE}"/>
              </a:ext>
            </a:extLst>
          </p:cNvPr>
          <p:cNvSpPr txBox="1"/>
          <p:nvPr/>
        </p:nvSpPr>
        <p:spPr>
          <a:xfrm>
            <a:off x="1648669" y="12126419"/>
            <a:ext cx="1213200" cy="1906804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pPr marL="13251" marR="5301">
              <a:lnSpc>
                <a:spcPct val="104200"/>
              </a:lnSpc>
              <a:spcBef>
                <a:spcPts val="73"/>
              </a:spcBef>
            </a:pPr>
            <a:r>
              <a:rPr lang="cs-CZ" sz="1400" b="1">
                <a:solidFill>
                  <a:srgbClr val="A47A6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Folty Eco</a:t>
            </a:r>
          </a:p>
          <a:p>
            <a:pPr marL="13251" marR="5301">
              <a:lnSpc>
                <a:spcPct val="104200"/>
              </a:lnSpc>
              <a:spcBef>
                <a:spcPts val="73"/>
              </a:spcBef>
            </a:pPr>
            <a:r>
              <a:rPr lang="cs-CZ" sz="1200">
                <a:ea typeface="Open Sans" panose="020B0606030504020204" pitchFamily="34" charset="0"/>
                <a:cs typeface="Open Sans" panose="020B0606030504020204" pitchFamily="34" charset="0"/>
              </a:rPr>
              <a:t>AP716475</a:t>
            </a:r>
          </a:p>
          <a:p>
            <a:pPr marL="13251" marR="5301">
              <a:lnSpc>
                <a:spcPct val="104200"/>
              </a:lnSpc>
              <a:spcBef>
                <a:spcPts val="73"/>
              </a:spcBef>
            </a:pPr>
            <a:r>
              <a:rPr lang="cs-CZ" sz="1000">
                <a:ea typeface="Open Sans" panose="020B0606030504020204" pitchFamily="34" charset="0"/>
                <a:cs typeface="Open Sans" panose="020B0606030504020204" pitchFamily="34" charset="0"/>
              </a:rPr>
              <a:t>Stojánek na pero z kraftového papíru na zakázku. Cena zahrnuje plnobarevný tisk, nezahrnuje tiskovou přípravu. Min. mn.: 100 ks. Dodáváno rozložené.</a:t>
            </a:r>
            <a:br>
              <a:rPr lang="cs-CZ" sz="1000"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cs-CZ" sz="1200" b="1">
                <a:solidFill>
                  <a:srgbClr val="A47A6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00,00 Kč</a:t>
            </a:r>
          </a:p>
        </p:txBody>
      </p:sp>
      <p:sp>
        <p:nvSpPr>
          <p:cNvPr id="22" name="object 53">
            <a:extLst>
              <a:ext uri="{FF2B5EF4-FFF2-40B4-BE49-F238E27FC236}">
                <a16:creationId xmlns:a16="http://schemas.microsoft.com/office/drawing/2014/main" id="{C1B327A5-785B-4795-8034-AF4A30C2D105}"/>
              </a:ext>
            </a:extLst>
          </p:cNvPr>
          <p:cNvSpPr txBox="1"/>
          <p:nvPr/>
        </p:nvSpPr>
        <p:spPr>
          <a:xfrm>
            <a:off x="4251461" y="12125975"/>
            <a:ext cx="1291875" cy="1893980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pPr marL="13251" marR="5301">
              <a:lnSpc>
                <a:spcPct val="104200"/>
              </a:lnSpc>
              <a:spcBef>
                <a:spcPts val="73"/>
              </a:spcBef>
            </a:pPr>
            <a:r>
              <a:rPr lang="cs-CZ" sz="1400" b="1">
                <a:solidFill>
                  <a:srgbClr val="A47A6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CreaNote A6 Eco</a:t>
            </a:r>
          </a:p>
          <a:p>
            <a:pPr marL="13251" marR="5301">
              <a:lnSpc>
                <a:spcPct val="104200"/>
              </a:lnSpc>
              <a:spcBef>
                <a:spcPts val="73"/>
              </a:spcBef>
            </a:pPr>
            <a:r>
              <a:rPr lang="cs-CZ" sz="1200">
                <a:ea typeface="Open Sans" panose="020B0606030504020204" pitchFamily="34" charset="0"/>
                <a:cs typeface="Open Sans" panose="020B0606030504020204" pitchFamily="34" charset="0"/>
              </a:rPr>
              <a:t>AP716480</a:t>
            </a:r>
            <a:br>
              <a:rPr lang="cs-CZ" sz="1400"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cs-CZ" sz="1000">
                <a:ea typeface="Open Sans" panose="020B0606030504020204" pitchFamily="34" charset="0"/>
                <a:cs typeface="Open Sans" panose="020B0606030504020204" pitchFamily="34" charset="0"/>
              </a:rPr>
              <a:t>Na zakázku vyrobený blok A6 s deskami z kraftového papíru s 32 prázdnými listy. Cena zahrnuje celobarevně potištěné desky, nezahrnuje tiskovou přípravu. Min. mn.: 100.</a:t>
            </a:r>
            <a:br>
              <a:rPr lang="cs-CZ" sz="1000"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cs-CZ" sz="1200" b="1">
                <a:solidFill>
                  <a:srgbClr val="A47A6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00,00 Kč</a:t>
            </a:r>
          </a:p>
        </p:txBody>
      </p:sp>
      <p:sp>
        <p:nvSpPr>
          <p:cNvPr id="23" name="object 53">
            <a:extLst>
              <a:ext uri="{FF2B5EF4-FFF2-40B4-BE49-F238E27FC236}">
                <a16:creationId xmlns:a16="http://schemas.microsoft.com/office/drawing/2014/main" id="{36139849-BDE2-4B39-BBE3-E9FBCF331AFD}"/>
              </a:ext>
            </a:extLst>
          </p:cNvPr>
          <p:cNvSpPr txBox="1"/>
          <p:nvPr/>
        </p:nvSpPr>
        <p:spPr>
          <a:xfrm>
            <a:off x="2946850" y="12125975"/>
            <a:ext cx="1213200" cy="1906804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pPr marL="13251" marR="5301">
              <a:lnSpc>
                <a:spcPct val="104200"/>
              </a:lnSpc>
              <a:spcBef>
                <a:spcPts val="73"/>
              </a:spcBef>
            </a:pPr>
            <a:r>
              <a:rPr lang="cs-CZ" sz="1400" b="1">
                <a:solidFill>
                  <a:srgbClr val="A47A6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Odegor</a:t>
            </a:r>
          </a:p>
          <a:p>
            <a:pPr marL="13251" marR="5301">
              <a:lnSpc>
                <a:spcPct val="104200"/>
              </a:lnSpc>
              <a:spcBef>
                <a:spcPts val="73"/>
              </a:spcBef>
            </a:pPr>
            <a:r>
              <a:rPr lang="cs-CZ" sz="1200">
                <a:ea typeface="Open Sans" panose="020B0606030504020204" pitchFamily="34" charset="0"/>
                <a:cs typeface="Open Sans" panose="020B0606030504020204" pitchFamily="34" charset="0"/>
              </a:rPr>
              <a:t>AP722123</a:t>
            </a:r>
          </a:p>
          <a:p>
            <a:pPr marL="13251" marR="5301">
              <a:lnSpc>
                <a:spcPct val="104200"/>
              </a:lnSpc>
              <a:spcBef>
                <a:spcPts val="73"/>
              </a:spcBef>
            </a:pPr>
            <a:r>
              <a:rPr lang="cs-CZ" sz="1000">
                <a:ea typeface="Open Sans" panose="020B0606030504020204" pitchFamily="34" charset="0"/>
                <a:cs typeface="Open Sans" panose="020B0606030504020204" pitchFamily="34" charset="0"/>
              </a:rPr>
              <a:t>Elegantní sada kovového kuličkového pera a rolleru s tělem potaženým přírodním korkem. V dárkové krabičce z přírodního korku, s modrou náplní.</a:t>
            </a:r>
            <a:br>
              <a:rPr lang="cs-CZ" sz="1000"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cs-CZ" sz="1200" b="1">
                <a:solidFill>
                  <a:srgbClr val="A47A6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00,00 Kč</a:t>
            </a:r>
          </a:p>
        </p:txBody>
      </p:sp>
      <p:sp>
        <p:nvSpPr>
          <p:cNvPr id="49" name="object 57">
            <a:extLst>
              <a:ext uri="{FF2B5EF4-FFF2-40B4-BE49-F238E27FC236}">
                <a16:creationId xmlns:a16="http://schemas.microsoft.com/office/drawing/2014/main" id="{2B4D8677-DF4D-49ED-A4A8-D5230E57C3B8}"/>
              </a:ext>
            </a:extLst>
          </p:cNvPr>
          <p:cNvSpPr txBox="1"/>
          <p:nvPr/>
        </p:nvSpPr>
        <p:spPr>
          <a:xfrm>
            <a:off x="348113" y="4179241"/>
            <a:ext cx="5059342" cy="346265"/>
          </a:xfrm>
          <a:prstGeom prst="rect">
            <a:avLst/>
          </a:prstGeom>
        </p:spPr>
        <p:txBody>
          <a:bodyPr vert="horz" wrap="square" lIns="0" tIns="12589" rIns="0" bIns="0" rtlCol="0">
            <a:spAutoFit/>
          </a:bodyPr>
          <a:lstStyle/>
          <a:p>
            <a:pPr marL="13248" marR="5300">
              <a:lnSpc>
                <a:spcPct val="102299"/>
              </a:lnSpc>
              <a:spcBef>
                <a:spcPts val="101"/>
              </a:spcBef>
            </a:pPr>
            <a:r>
              <a:rPr lang="cs-CZ" sz="2200" b="1" cap="all" spc="15">
                <a:solidFill>
                  <a:schemeClr val="bg1"/>
                </a:solidFill>
                <a:latin typeface="Ropa Mix Pro" panose="020B0504020101010102" pitchFamily="34" charset="0"/>
                <a:cs typeface="Ropa Mix Pro" panose="020B0504020101010102" pitchFamily="34" charset="0"/>
              </a:rPr>
              <a:t>Zachovejte klid, zůstaňte přirození</a:t>
            </a: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B07B6CA7-1391-4A5F-8F33-2C7C19CFA42B}"/>
              </a:ext>
            </a:extLst>
          </p:cNvPr>
          <p:cNvSpPr txBox="1"/>
          <p:nvPr/>
        </p:nvSpPr>
        <p:spPr>
          <a:xfrm>
            <a:off x="353127" y="4598978"/>
            <a:ext cx="505432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/>
            <a:r>
              <a:rPr lang="cs-CZ" sz="1200">
                <a:solidFill>
                  <a:schemeClr val="bg1"/>
                </a:solidFill>
              </a:rPr>
              <a:t>Být v kanceláři neznamená, že se nemůžete obklopit přírodou. Vyberte si z našich přírodních kancelářských doplňků a vdechněte své pracovní stanici trochu života!</a:t>
            </a:r>
            <a:endParaRPr lang="cs-CZ" sz="1000">
              <a:solidFill>
                <a:srgbClr val="9F5927"/>
              </a:solidFill>
            </a:endParaRPr>
          </a:p>
        </p:txBody>
      </p:sp>
      <p:sp>
        <p:nvSpPr>
          <p:cNvPr id="15" name="Téglalap 14">
            <a:extLst>
              <a:ext uri="{FF2B5EF4-FFF2-40B4-BE49-F238E27FC236}">
                <a16:creationId xmlns:a16="http://schemas.microsoft.com/office/drawing/2014/main" id="{C8FAD844-A055-440B-BA9E-3EFC43D54E3A}"/>
              </a:ext>
            </a:extLst>
          </p:cNvPr>
          <p:cNvSpPr/>
          <p:nvPr/>
        </p:nvSpPr>
        <p:spPr>
          <a:xfrm>
            <a:off x="343772" y="10775160"/>
            <a:ext cx="1151310" cy="1178949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Téglalap 50">
            <a:extLst>
              <a:ext uri="{FF2B5EF4-FFF2-40B4-BE49-F238E27FC236}">
                <a16:creationId xmlns:a16="http://schemas.microsoft.com/office/drawing/2014/main" id="{2B2351E0-9608-4980-A1F3-5748DBA2F384}"/>
              </a:ext>
            </a:extLst>
          </p:cNvPr>
          <p:cNvSpPr/>
          <p:nvPr/>
        </p:nvSpPr>
        <p:spPr>
          <a:xfrm>
            <a:off x="1649014" y="10775160"/>
            <a:ext cx="1151310" cy="11842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Téglalap 51">
            <a:extLst>
              <a:ext uri="{FF2B5EF4-FFF2-40B4-BE49-F238E27FC236}">
                <a16:creationId xmlns:a16="http://schemas.microsoft.com/office/drawing/2014/main" id="{BD638168-A5B9-465F-8F4B-0AB90C81615F}"/>
              </a:ext>
            </a:extLst>
          </p:cNvPr>
          <p:cNvSpPr/>
          <p:nvPr/>
        </p:nvSpPr>
        <p:spPr>
          <a:xfrm>
            <a:off x="2947195" y="10775160"/>
            <a:ext cx="1151310" cy="11789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Téglalap 52">
            <a:extLst>
              <a:ext uri="{FF2B5EF4-FFF2-40B4-BE49-F238E27FC236}">
                <a16:creationId xmlns:a16="http://schemas.microsoft.com/office/drawing/2014/main" id="{3D9F2999-06B0-4F2E-87A3-B26DD4A77943}"/>
              </a:ext>
            </a:extLst>
          </p:cNvPr>
          <p:cNvSpPr/>
          <p:nvPr/>
        </p:nvSpPr>
        <p:spPr>
          <a:xfrm>
            <a:off x="4251806" y="10775160"/>
            <a:ext cx="1151310" cy="11789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bject 53">
            <a:extLst>
              <a:ext uri="{FF2B5EF4-FFF2-40B4-BE49-F238E27FC236}">
                <a16:creationId xmlns:a16="http://schemas.microsoft.com/office/drawing/2014/main" id="{511B26E6-0E23-46BF-A43A-49286C7D5F77}"/>
              </a:ext>
            </a:extLst>
          </p:cNvPr>
          <p:cNvSpPr txBox="1"/>
          <p:nvPr/>
        </p:nvSpPr>
        <p:spPr>
          <a:xfrm>
            <a:off x="351101" y="12126419"/>
            <a:ext cx="1212463" cy="1426673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pPr marL="13251" marR="5301">
              <a:lnSpc>
                <a:spcPct val="104200"/>
              </a:lnSpc>
              <a:spcBef>
                <a:spcPts val="73"/>
              </a:spcBef>
            </a:pPr>
            <a:r>
              <a:rPr lang="cs-CZ" sz="1400" b="1" dirty="0">
                <a:solidFill>
                  <a:srgbClr val="A47A6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Kornon 16GB</a:t>
            </a:r>
          </a:p>
          <a:p>
            <a:pPr marL="13251" marR="5301">
              <a:lnSpc>
                <a:spcPct val="104200"/>
              </a:lnSpc>
              <a:spcBef>
                <a:spcPts val="73"/>
              </a:spcBef>
            </a:pPr>
            <a:r>
              <a:rPr lang="cs-CZ" sz="1200" dirty="0">
                <a:ea typeface="Open Sans" panose="020B0606030504020204" pitchFamily="34" charset="0"/>
                <a:cs typeface="Open Sans" panose="020B0606030504020204" pitchFamily="34" charset="0"/>
              </a:rPr>
              <a:t>AP722117</a:t>
            </a:r>
          </a:p>
          <a:p>
            <a:pPr marL="13251" marR="5301">
              <a:lnSpc>
                <a:spcPct val="104200"/>
              </a:lnSpc>
              <a:spcBef>
                <a:spcPts val="73"/>
              </a:spcBef>
            </a:pPr>
            <a:r>
              <a:rPr lang="cs-CZ" sz="1000" dirty="0">
                <a:ea typeface="Open Sans" panose="020B0606030504020204" pitchFamily="34" charset="0"/>
                <a:cs typeface="Open Sans" panose="020B0606030504020204" pitchFamily="34" charset="0"/>
              </a:rPr>
              <a:t>Dřevěné kuličkové pero s 16GB USB flash diskem. V kraftové papírové krabičce.</a:t>
            </a:r>
          </a:p>
          <a:p>
            <a:pPr marL="13251" marR="5301">
              <a:lnSpc>
                <a:spcPct val="104200"/>
              </a:lnSpc>
              <a:spcBef>
                <a:spcPts val="73"/>
              </a:spcBef>
            </a:pPr>
            <a:r>
              <a:rPr lang="cs-CZ" sz="1000" dirty="0">
                <a:ea typeface="Open Sans" panose="020B0606030504020204" pitchFamily="34" charset="0"/>
                <a:cs typeface="Open Sans" panose="020B0606030504020204" pitchFamily="34" charset="0"/>
              </a:rPr>
              <a:t>USB 2.0.</a:t>
            </a:r>
            <a:br>
              <a:rPr lang="cs-CZ" sz="1000" dirty="0"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cs-CZ" sz="1200" b="1" dirty="0">
                <a:solidFill>
                  <a:srgbClr val="A47A6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00,00 Kč</a:t>
            </a:r>
          </a:p>
        </p:txBody>
      </p:sp>
      <p:pic>
        <p:nvPicPr>
          <p:cNvPr id="34" name="Kép 33">
            <a:extLst>
              <a:ext uri="{FF2B5EF4-FFF2-40B4-BE49-F238E27FC236}">
                <a16:creationId xmlns:a16="http://schemas.microsoft.com/office/drawing/2014/main" id="{C8DAEA2C-7180-41C4-ACAE-130AD3F3BC53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592088">
            <a:off x="753768" y="10765596"/>
            <a:ext cx="331318" cy="1180800"/>
          </a:xfrm>
          <a:prstGeom prst="rect">
            <a:avLst/>
          </a:prstGeom>
        </p:spPr>
      </p:pic>
      <p:pic>
        <p:nvPicPr>
          <p:cNvPr id="41" name="Kép 40" descr="A képen szöveg látható&#10;&#10;Automatikusan generált leírás">
            <a:extLst>
              <a:ext uri="{FF2B5EF4-FFF2-40B4-BE49-F238E27FC236}">
                <a16:creationId xmlns:a16="http://schemas.microsoft.com/office/drawing/2014/main" id="{FBFBF618-221B-4076-8D5A-07ECD7C1C8FD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48669" y="11025700"/>
            <a:ext cx="1152000" cy="691875"/>
          </a:xfrm>
          <a:prstGeom prst="rect">
            <a:avLst/>
          </a:prstGeom>
        </p:spPr>
      </p:pic>
      <p:pic>
        <p:nvPicPr>
          <p:cNvPr id="54" name="Kép 53">
            <a:extLst>
              <a:ext uri="{FF2B5EF4-FFF2-40B4-BE49-F238E27FC236}">
                <a16:creationId xmlns:a16="http://schemas.microsoft.com/office/drawing/2014/main" id="{EF071E11-9199-4752-9432-A7E5621510FE}"/>
              </a:ext>
            </a:extLst>
          </p:cNvPr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33322" y="11004648"/>
            <a:ext cx="1152000" cy="723354"/>
          </a:xfrm>
          <a:prstGeom prst="rect">
            <a:avLst/>
          </a:prstGeom>
        </p:spPr>
      </p:pic>
      <p:pic>
        <p:nvPicPr>
          <p:cNvPr id="57" name="Kép 56" descr="A képen szöveg, névjegykártya látható&#10;&#10;Automatikusan generált leírás">
            <a:extLst>
              <a:ext uri="{FF2B5EF4-FFF2-40B4-BE49-F238E27FC236}">
                <a16:creationId xmlns:a16="http://schemas.microsoft.com/office/drawing/2014/main" id="{8D7DB513-4B14-4495-AD3F-5479D0EAE691}"/>
              </a:ext>
            </a:extLst>
          </p:cNvPr>
          <p:cNvPicPr>
            <a:picLocks noChangeAspect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59461" y="10788930"/>
            <a:ext cx="936000" cy="11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906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-t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é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1631</TotalTime>
  <Words>266</Words>
  <Application>Microsoft Office PowerPoint</Application>
  <PresentationFormat>Egyéni</PresentationFormat>
  <Paragraphs>23</Paragraphs>
  <Slides>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Open Sans</vt:lpstr>
      <vt:lpstr>Ropa Mix Pro</vt:lpstr>
      <vt:lpstr>Office-téma</vt:lpstr>
      <vt:lpstr>PowerPoint-bemutató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subject/>
  <dc:creator>COOL Collection</dc:creator>
  <cp:keywords/>
  <dc:description/>
  <cp:lastModifiedBy>Varzsik Dóra</cp:lastModifiedBy>
  <cp:revision>83</cp:revision>
  <cp:lastPrinted>2020-10-14T10:13:42Z</cp:lastPrinted>
  <dcterms:created xsi:type="dcterms:W3CDTF">2020-04-21T06:52:21Z</dcterms:created>
  <dcterms:modified xsi:type="dcterms:W3CDTF">2022-04-21T11:18:33Z</dcterms:modified>
  <cp:category/>
</cp:coreProperties>
</file>