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36" d="100"/>
          <a:sy n="136" d="100"/>
        </p:scale>
        <p:origin x="2532" y="-8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124" y="6997456"/>
            <a:ext cx="2883522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de-DE" sz="1200" spc="-5">
                <a:solidFill>
                  <a:srgbClr val="65656A"/>
                </a:solidFill>
                <a:cs typeface="OpenSans-Light"/>
              </a:rPr>
              <a:t>Geben Sie Ihre Kontaktdaten hier ein!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de-DE" sz="800"/>
            </a:br>
            <a:r>
              <a:rPr lang="de-DE" sz="1000"/>
              <a:t>Optische Funkmaus aus Weizenstrohkunststoff. Funktioniert mit 1 AA Batterie (exkl. Batterie).</a:t>
            </a:r>
            <a:br>
              <a:rPr lang="de-DE" sz="1000"/>
            </a:b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de-DE" sz="1200">
                <a:solidFill>
                  <a:schemeClr val="bg1"/>
                </a:solidFill>
              </a:rPr>
              <a:t>Geben Sie Ihre Aktionskonditionen hier ein!</a:t>
            </a:r>
          </a:p>
          <a:p>
            <a:pPr marL="184697" marR="5301" indent="-171450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de-DE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de-DE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6" y="7248908"/>
            <a:ext cx="2311213" cy="15597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de-DE" sz="1600"/>
            </a:br>
            <a:r>
              <a:rPr lang="de-DE" sz="1000"/>
              <a:t>Magnetischer Wireless-Fast-Charger (10 W) im Gehäuse aus recyceltem ABS mit rutschfestem Boden und klappbarem Mobilständer. Inklusive selbstklebendem Metallring zur Nutzung der Magnetfunktion an jedem drahtlos aufladbaren Gerät. Inklusive USB-Kabel.</a:t>
            </a:r>
            <a:br>
              <a:rPr lang="de-DE" sz="1000"/>
            </a:b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967"/>
            <a:ext cx="2225478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de-DE"/>
            </a:br>
            <a:r>
              <a:rPr lang="de-DE" sz="1000"/>
              <a:t>Lesezeichen und Lineal aus Bambus mit 25 großen und 125 kleinen Haftnotizen (in 5 verschiedenen Farben).</a:t>
            </a:r>
            <a:br>
              <a:rPr lang="de-DE" sz="1000"/>
            </a:b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586688" y="12078796"/>
            <a:ext cx="1254921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>
                <a:ea typeface="Open Sans" panose="020B0606030504020204" pitchFamily="34" charset="0"/>
                <a:cs typeface="Open Sans" panose="020B0606030504020204" pitchFamily="34" charset="0"/>
              </a:rPr>
              <a:t>Individueller Stifteköcher aus Kraftpapier. Der Preis ist inklusive vollfarbiger Bedruckung. Mindestmenge: 100 Stk. Die Lieferung erfolgt flach-verpackt.</a:t>
            </a:r>
            <a:br>
              <a:rPr lang="de-DE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24771" y="12078352"/>
            <a:ext cx="1298306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 dirty="0" err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</a:t>
            </a:r>
            <a:r>
              <a:rPr lang="de-DE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dirty="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de-DE" sz="14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Individuelles A6 Notizbuch mit Kraftpapierumschlag und 32 Seiten (blanko). Der Preis ist inklusive vollfarbigem</a:t>
            </a:r>
            <a:endParaRPr lang="hu-HU" sz="1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Druck auf der Umschlagaußenseite. Mindestmenge: 100 </a:t>
            </a:r>
            <a:r>
              <a:rPr lang="de-DE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Stk</a:t>
            </a: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2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26590" y="12078352"/>
            <a:ext cx="1213200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>
                <a:ea typeface="Open Sans" panose="020B0606030504020204" pitchFamily="34" charset="0"/>
                <a:cs typeface="Open Sans" panose="020B0606030504020204" pitchFamily="34" charset="0"/>
              </a:rPr>
              <a:t>Elegantes Metall-Kugelschreiber- und Rollerball-Set mit Korkmantel. Blauschreibend. Einzeln in Geschenkbox aus natürlichem Kork. </a:t>
            </a:r>
            <a:r>
              <a:rPr lang="de-DE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48113" y="4199614"/>
            <a:ext cx="5059342" cy="331069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de-DE" sz="21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Bewahre die Ruhe und bleib natürlich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574721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de-DE" sz="1200">
                <a:solidFill>
                  <a:schemeClr val="bg1"/>
                </a:solidFill>
              </a:rPr>
              <a:t>Im Büro zu sein bedeutet nicht, dass Du dich nicht mit der Natur umgeben kannst. Wähle aus unseren zahlreichen, natürlichen Büroaccessoires und bringe Leben in Deinen Arbeitsplatz!</a:t>
            </a:r>
            <a:endParaRPr lang="de-DE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13868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13868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13868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5" y="10813868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30841" y="12078796"/>
            <a:ext cx="1212463" cy="158671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 dirty="0" err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</a:t>
            </a:r>
            <a:r>
              <a:rPr lang="de-DE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dirty="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Kugelschreiber aus Holz mit </a:t>
            </a:r>
            <a:r>
              <a:rPr lang="de-DE" sz="1000" dirty="0" err="1">
                <a:ea typeface="Open Sans" panose="020B0606030504020204" pitchFamily="34" charset="0"/>
                <a:cs typeface="Open Sans" panose="020B0606030504020204" pitchFamily="34" charset="0"/>
              </a:rPr>
              <a:t>Touchpen</a:t>
            </a: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 und USB-Stick (16 GB). Einzeln in Pappschachtel.</a:t>
            </a:r>
            <a:endParaRPr lang="hu-HU" sz="1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  <a:t>USB 2.0.</a:t>
            </a:r>
            <a:br>
              <a:rPr lang="de-DE" sz="10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2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8109" y="10804304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010" y="11064408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663" y="11043356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00" y="10838829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250</Words>
  <Application>Microsoft Office PowerPoint</Application>
  <PresentationFormat>Egyéni</PresentationFormat>
  <Paragraphs>24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79</cp:revision>
  <cp:lastPrinted>2020-10-14T10:13:42Z</cp:lastPrinted>
  <dcterms:created xsi:type="dcterms:W3CDTF">2020-04-21T06:52:21Z</dcterms:created>
  <dcterms:modified xsi:type="dcterms:W3CDTF">2022-04-21T11:20:09Z</dcterms:modified>
  <cp:category/>
</cp:coreProperties>
</file>