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12" d="100"/>
          <a:sy n="112" d="100"/>
        </p:scale>
        <p:origin x="2970" y="-60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318862"/>
            <a:ext cx="2527127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879121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fr-FR" sz="1200" spc="-5">
                <a:solidFill>
                  <a:srgbClr val="65656A"/>
                </a:solidFill>
                <a:cs typeface="OpenSans-Light"/>
              </a:rPr>
              <a:t>Placez ici vos coordonnées  ! 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fr-FR" sz="800"/>
            </a:br>
            <a:r>
              <a:rPr lang="fr-FR" sz="1000"/>
              <a:t>Souris optique sans fil avec boîtier en plastique paille de blé. Fonctionne avec 1 pile AA. Livrée sans pile. </a:t>
            </a:r>
            <a:br>
              <a:rPr lang="fr-FR" sz="1000"/>
            </a:b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solidFill>
                  <a:schemeClr val="bg1"/>
                </a:solidFill>
              </a:rPr>
              <a:t>Confirmez ici vos conditions promotionnelles 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fr-FR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fr-FR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fr-FR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8382" y="7173185"/>
            <a:ext cx="2260426" cy="15597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 dirty="0" err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</a:t>
            </a:r>
            <a:r>
              <a:rPr lang="fr-FR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fr-FR" sz="1600" dirty="0"/>
            </a:br>
            <a:r>
              <a:rPr lang="fr-FR" sz="1000" dirty="0"/>
              <a:t>Chargeur rapide magnétique sans fil (10W) dans un boîtier en ABS recyclé avec base antidérapante et support mobile pliable. Anneau métallique auto-adhésif pour utiliser la fonction magnétique sur n'importe quel appareil rechargeable sans fil compris. Câble de chargeur USB</a:t>
            </a:r>
            <a:r>
              <a:rPr lang="hu-HU" sz="1000" dirty="0"/>
              <a:t> </a:t>
            </a:r>
            <a:r>
              <a:rPr lang="fr-FR" sz="1000" dirty="0"/>
              <a:t>compris. </a:t>
            </a:r>
            <a:br>
              <a:rPr lang="fr-FR" sz="1000" dirty="0"/>
            </a:br>
            <a:r>
              <a:rPr lang="fr-FR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967"/>
            <a:ext cx="2225478" cy="9324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400" b="1" dirty="0" err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</a:t>
            </a:r>
            <a:r>
              <a:rPr lang="fr-FR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200" dirty="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fr-FR" dirty="0"/>
            </a:br>
            <a:r>
              <a:rPr lang="fr-FR" sz="1000" dirty="0"/>
              <a:t>Marque-page et règle en bambou avec 25 grandes et 125 petites notes adhésives</a:t>
            </a:r>
            <a:endParaRPr lang="hu-HU" sz="1000" dirty="0"/>
          </a:p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fr-FR" sz="1000" dirty="0"/>
              <a:t>(5 couleurs différentes).</a:t>
            </a:r>
            <a:br>
              <a:rPr lang="fr-FR" sz="1000" dirty="0"/>
            </a:br>
            <a:r>
              <a:rPr lang="fr-FR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45681" y="12117261"/>
            <a:ext cx="1213200" cy="160890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  <a:t>Porte-stylo en papier kraft sur mesure. Le prix inclut l'impression en quadri. Quantité minimale : 100 pièces. Livré emballé à plat.</a:t>
            </a:r>
            <a:b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48473" y="12116817"/>
            <a:ext cx="1254921" cy="189398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fr-FR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  <a:t>Bloc-notes sur mesure recouvert de papier kraft avec 32 feuilles vierges. Format A6. Le prix inclut la couverture extérieure imprimée en quadri. Quantité minimale: 100 pièces.</a:t>
            </a:r>
            <a:b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43862" y="12116817"/>
            <a:ext cx="1213200" cy="174676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  <a:t>Élégante parure de stylos à bille et roller en métal avec corps recouvert de liège naturel. Livré dans un coffret cadeau en liège naturel. Encre bleue. </a:t>
            </a:r>
            <a:r>
              <a:rPr lang="fr-FR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48113" y="4148124"/>
            <a:ext cx="5059342" cy="437124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fr-FR" sz="28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Restez calme, restez naturel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589138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fr-FR" sz="1200">
                <a:solidFill>
                  <a:schemeClr val="bg1"/>
                </a:solidFill>
              </a:rPr>
              <a:t>Être au bureau ne signifie pas que vous ne pouvez pas vous entourer de nature. Choisissez parmi nos accessoires de bureau naturels et donnez vie à votre poste de travail !</a:t>
            </a:r>
            <a:endParaRPr lang="fr-FR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02585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02585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02585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02585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48113" y="12117261"/>
            <a:ext cx="1212463" cy="128882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20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fr-FR" sz="1000">
                <a:ea typeface="Open Sans" panose="020B0606030504020204" pitchFamily="34" charset="0"/>
                <a:cs typeface="Open Sans" panose="020B0606030504020204" pitchFamily="34" charset="0"/>
              </a:rPr>
              <a:t>Stylo à bille stylet en bois avec clé USB 16 Go. Livré dans une boîte en papier kraft. </a:t>
            </a:r>
            <a:r>
              <a:rPr lang="fr-FR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8109" y="10793021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3010" y="11053125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7663" y="11032073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3802" y="10816355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287</Words>
  <Application>Microsoft Office PowerPoint</Application>
  <PresentationFormat>Egyéni</PresentationFormat>
  <Paragraphs>23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79</cp:revision>
  <cp:lastPrinted>2020-10-14T10:13:42Z</cp:lastPrinted>
  <dcterms:created xsi:type="dcterms:W3CDTF">2020-04-21T06:52:21Z</dcterms:created>
  <dcterms:modified xsi:type="dcterms:W3CDTF">2022-04-21T11:24:10Z</dcterms:modified>
  <cp:category/>
</cp:coreProperties>
</file>