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98" d="100"/>
          <a:sy n="98" d="100"/>
        </p:scale>
        <p:origin x="3216" y="-4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0328" y="6997456"/>
            <a:ext cx="2882317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it-IT" sz="1200" spc="-5">
                <a:solidFill>
                  <a:srgbClr val="65656A"/>
                </a:solidFill>
                <a:cs typeface="OpenSans-Light"/>
              </a:rPr>
              <a:t>Inserisci qui i tuoi dati di riferimento!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196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it-IT" sz="800"/>
            </a:br>
            <a:r>
              <a:rPr lang="it-IT" sz="1000"/>
              <a:t>Mouse ottico wireless con corpo in plastica di paglia di grano. Funziona con 1 batteria AA, non fornita.</a:t>
            </a:r>
            <a:br>
              <a:rPr lang="it-IT" sz="1000"/>
            </a:b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solidFill>
                  <a:schemeClr val="bg1"/>
                </a:solidFill>
              </a:rPr>
              <a:t>Inserisci qui le tue condizioni promozionali!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it-IT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it-IT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096419"/>
            <a:ext cx="2228400" cy="1719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it-IT" sz="1200" dirty="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it-IT" sz="1600" dirty="0"/>
            </a:br>
            <a:r>
              <a:rPr lang="it-IT" sz="1000" dirty="0"/>
              <a:t>Caricabatterie veloce wireless magnetico (10W) in corpo ABS riciclato con base antiscivolo e supporto per cellulare pieghevole. Incluso anello metallico autoadesivo che permette di sfruttare la funzione magnetica su qualsiasi dispositivo ricaricabile wireless. Incluso cavo di ricarica USB.</a:t>
            </a:r>
            <a:br>
              <a:rPr lang="it-IT" sz="1000" dirty="0"/>
            </a:br>
            <a:r>
              <a:rPr lang="it-IT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87967"/>
            <a:ext cx="2225478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it-IT"/>
            </a:br>
            <a:r>
              <a:rPr lang="it-IT" sz="1000"/>
              <a:t>Segnalibro e righello di bambù con 25 foglietti adesivi grandi e 125 piccoli (in 5 colori diversi).</a:t>
            </a:r>
            <a:br>
              <a:rPr lang="it-IT" sz="1000"/>
            </a:b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45681" y="12040047"/>
            <a:ext cx="1213200" cy="174676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  <a:t>Portapenne personalizzabile in carta kraft. Il prezzo include la stampa a colori. MOQ: 100 pezzi. Consegnato in confezione piatta.</a:t>
            </a:r>
            <a:b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48473" y="12039603"/>
            <a:ext cx="1254921" cy="208602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it-IT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  <a:t>Quaderno personalizzabile formato A6 con copertina in carta kraft e 32 fogli bianchi. Il prezzo include la copertina esterna stampata a colori. MOQ: 100 pezzi.</a:t>
            </a:r>
            <a:b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43862" y="12039603"/>
            <a:ext cx="1213200" cy="174676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  <a:t>Elegante set di penne a sfera e roller in metallo con fusto in sughero naturale. In confezione regalo anch'esso in sughero naturale, con refill blu.</a:t>
            </a:r>
            <a:b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4103003"/>
            <a:ext cx="5059342" cy="43712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it-IT" sz="28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Stai sereno, goditi la natura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627983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it-IT" sz="1200">
                <a:solidFill>
                  <a:schemeClr val="bg1"/>
                </a:solidFill>
              </a:rPr>
              <a:t>Lavorare in ufficio non significa che non ci si possa circondare della natura. Seleziona tra i nostri accessori per ufficio ecosostenibili e porta un po' di energia nella tua postazione di lavoro!</a:t>
            </a:r>
            <a:endParaRPr lang="it-IT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55787" y="10770963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61029" y="10770963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9210" y="10770963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63821" y="10770963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48113" y="12040047"/>
            <a:ext cx="1212463" cy="142667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  <a:t>Penna a sfera con chiavetta USB da 16 GB. In scatola di cartoncino kraft. USB2.0</a:t>
            </a:r>
            <a:b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65783" y="10761399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0684" y="11021503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5337" y="11000451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476" y="10784733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288</Words>
  <Application>Microsoft Office PowerPoint</Application>
  <PresentationFormat>Egyéni</PresentationFormat>
  <Paragraphs>22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79</cp:revision>
  <cp:lastPrinted>2020-10-14T10:13:42Z</cp:lastPrinted>
  <dcterms:created xsi:type="dcterms:W3CDTF">2020-04-21T06:52:21Z</dcterms:created>
  <dcterms:modified xsi:type="dcterms:W3CDTF">2022-04-21T11:27:56Z</dcterms:modified>
  <cp:category/>
</cp:coreProperties>
</file>