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A60"/>
    <a:srgbClr val="F7EEE1"/>
    <a:srgbClr val="FAF4EC"/>
    <a:srgbClr val="EFDEC6"/>
    <a:srgbClr val="EDBF97"/>
    <a:srgbClr val="894B15"/>
    <a:srgbClr val="9F5927"/>
    <a:srgbClr val="DAA04C"/>
    <a:srgbClr val="E4BC80"/>
    <a:srgbClr val="559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>
        <p:scale>
          <a:sx n="112" d="100"/>
          <a:sy n="112" d="100"/>
        </p:scale>
        <p:origin x="2970" y="-2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jpeg"/><Relationship Id="rId7" Type="http://schemas.openxmlformats.org/officeDocument/2006/relationships/hyperlink" Target="http://www.writeyourwebsiteher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ép 18" descr="A képen szöveg, beltéri látható&#10;&#10;Automatikusan generált leírás">
            <a:extLst>
              <a:ext uri="{FF2B5EF4-FFF2-40B4-BE49-F238E27FC236}">
                <a16:creationId xmlns:a16="http://schemas.microsoft.com/office/drawing/2014/main" id="{F83C25E9-AA0C-4CCC-BCBF-50805A3DE6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"/>
          <a:stretch/>
        </p:blipFill>
        <p:spPr>
          <a:xfrm>
            <a:off x="353127" y="5318864"/>
            <a:ext cx="2527200" cy="1678593"/>
          </a:xfrm>
          <a:prstGeom prst="rect">
            <a:avLst/>
          </a:prstGeom>
        </p:spPr>
      </p:pic>
      <p:pic>
        <p:nvPicPr>
          <p:cNvPr id="24" name="Kép 23" descr="A képen szöveg látható&#10;&#10;Automatikusan generált leírás">
            <a:extLst>
              <a:ext uri="{FF2B5EF4-FFF2-40B4-BE49-F238E27FC236}">
                <a16:creationId xmlns:a16="http://schemas.microsoft.com/office/drawing/2014/main" id="{3BD573D4-ABC5-4FB1-9FD6-37C0A3F297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5" y="900374"/>
            <a:ext cx="5760000" cy="3205016"/>
          </a:xfrm>
          <a:prstGeom prst="rect">
            <a:avLst/>
          </a:prstGeom>
        </p:spPr>
      </p:pic>
      <p:pic>
        <p:nvPicPr>
          <p:cNvPr id="17" name="Kép 16" descr="A képen szöveg, eset látható&#10;&#10;Automatikusan generált leírás">
            <a:extLst>
              <a:ext uri="{FF2B5EF4-FFF2-40B4-BE49-F238E27FC236}">
                <a16:creationId xmlns:a16="http://schemas.microsoft.com/office/drawing/2014/main" id="{B6F7C21A-5AC7-4D70-BC3B-549DEBEC8A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526" y="8915542"/>
            <a:ext cx="2527200" cy="1686159"/>
          </a:xfrm>
          <a:prstGeom prst="rect">
            <a:avLst/>
          </a:prstGeom>
        </p:spPr>
      </p:pic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598859"/>
            <a:ext cx="5771238" cy="3587921"/>
          </a:xfrm>
          <a:prstGeom prst="rect">
            <a:avLst/>
          </a:prstGeom>
          <a:solidFill>
            <a:srgbClr val="EFDEC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997459"/>
            <a:ext cx="2879121" cy="1918085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318862"/>
            <a:ext cx="2527127" cy="5287369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Kép 13" descr="A képen beltéri, kávéscsésze látható&#10;&#10;Automatikusan generált leírás">
            <a:extLst>
              <a:ext uri="{FF2B5EF4-FFF2-40B4-BE49-F238E27FC236}">
                <a16:creationId xmlns:a16="http://schemas.microsoft.com/office/drawing/2014/main" id="{B6D11F29-30BD-4986-A8A3-93B2B64FDD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0328" y="6997456"/>
            <a:ext cx="2882317" cy="1918086"/>
          </a:xfrm>
          <a:prstGeom prst="rect">
            <a:avLst/>
          </a:prstGeom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66882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nl-NL" sz="1200" spc="-5">
                <a:solidFill>
                  <a:srgbClr val="65656A"/>
                </a:solidFill>
                <a:cs typeface="OpenSans-Light"/>
              </a:rPr>
              <a:t>Plaats hier uw contactgegevens!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688247"/>
            <a:ext cx="2226471" cy="9196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Estiky </a:t>
            </a:r>
            <a:r>
              <a:rPr lang="nl-NL" sz="1200">
                <a:ea typeface="Open Sans" panose="020B0606030504020204" pitchFamily="34" charset="0"/>
                <a:cs typeface="Open Sans" panose="020B0606030504020204" pitchFamily="34" charset="0"/>
              </a:rPr>
              <a:t>AP722108-00</a:t>
            </a:r>
            <a:br>
              <a:rPr lang="nl-NL" sz="800"/>
            </a:br>
            <a:r>
              <a:rPr lang="nl-NL" sz="1000"/>
              <a:t>Draadloze optische muis met kunststof behuizing van tarwestro. Werkt op 1 AA batterij (niet meegeleverd).</a:t>
            </a:r>
            <a:br>
              <a:rPr lang="nl-NL" sz="1000"/>
            </a:b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nl-NL" sz="1200">
                <a:solidFill>
                  <a:schemeClr val="bg1"/>
                </a:solidFill>
              </a:rPr>
              <a:t>Plaats hier uw promotievoorwaarden!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nl-N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nl-N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nl-NL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nl-NL" sz="1000" b="1">
                <a:solidFill>
                  <a:schemeClr val="bg1"/>
                </a:solidFill>
                <a:cs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nl-NL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176606"/>
            <a:ext cx="2228400" cy="15597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Dixlem </a:t>
            </a:r>
            <a:r>
              <a:rPr lang="nl-NL" sz="1200">
                <a:ea typeface="Open Sans" panose="020B0606030504020204" pitchFamily="34" charset="0"/>
                <a:cs typeface="Open Sans" panose="020B0606030504020204" pitchFamily="34" charset="0"/>
              </a:rPr>
              <a:t>AP722103-01</a:t>
            </a:r>
            <a:br>
              <a:rPr lang="nl-NL" sz="1600"/>
            </a:br>
            <a:r>
              <a:rPr lang="nl-NL" sz="1000"/>
              <a:t>Magnetische draadloze snellader (10W) in gerecyclede ABS-behuizing met antislipvoet en opvouwbare mobiele standaard. Inclusief zelfklevende metalen ring om de magnetische functie te gebruiken op elk draadloos oplaadbaar apparaat. Inclusief USB-oplaadkabel.</a:t>
            </a:r>
            <a:br>
              <a:rPr lang="nl-NL" sz="1000"/>
            </a:b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4056475"/>
            <a:ext cx="5759451" cy="1264367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301973"/>
            <a:ext cx="2225478" cy="919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Tecin </a:t>
            </a:r>
            <a:r>
              <a:rPr lang="nl-NL" sz="1200">
                <a:ea typeface="Open Sans" panose="020B0606030504020204" pitchFamily="34" charset="0"/>
                <a:cs typeface="Open Sans" panose="020B0606030504020204" pitchFamily="34" charset="0"/>
              </a:rPr>
              <a:t>AP722173</a:t>
            </a:r>
            <a:br>
              <a:rPr lang="nl-NL"/>
            </a:br>
            <a:r>
              <a:rPr lang="nl-NL" sz="1000"/>
              <a:t>Bamboe boekenlegger en liniaal met 25 grote en 125 kleine zelfklevende notities (in 5 verschillende kleuren).</a:t>
            </a:r>
            <a:br>
              <a:rPr lang="nl-NL" sz="1000"/>
            </a:b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53355" y="12123121"/>
            <a:ext cx="1213200" cy="174676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Folty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200">
                <a:ea typeface="Open Sans" panose="020B0606030504020204" pitchFamily="34" charset="0"/>
                <a:cs typeface="Open Sans" panose="020B0606030504020204" pitchFamily="34" charset="0"/>
              </a:rPr>
              <a:t>AP716475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000">
                <a:ea typeface="Open Sans" panose="020B0606030504020204" pitchFamily="34" charset="0"/>
                <a:cs typeface="Open Sans" panose="020B0606030504020204" pitchFamily="34" charset="0"/>
              </a:rPr>
              <a:t>Custom made pennenhouder van kraftpapier. Prijs is inclusief full colour bedrukking. MOQ: 100 stuks. Wordt plat verpakt geleverd.</a:t>
            </a:r>
            <a:br>
              <a:rPr lang="nl-NL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l-NL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56147" y="12122677"/>
            <a:ext cx="1254921" cy="192597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CreaNote A6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200">
                <a:ea typeface="Open Sans" panose="020B0606030504020204" pitchFamily="34" charset="0"/>
                <a:cs typeface="Open Sans" panose="020B0606030504020204" pitchFamily="34" charset="0"/>
              </a:rPr>
              <a:t>AP716480</a:t>
            </a:r>
            <a:br>
              <a:rPr lang="nl-NL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l-NL" sz="1000">
                <a:ea typeface="Open Sans" panose="020B0606030504020204" pitchFamily="34" charset="0"/>
                <a:cs typeface="Open Sans" panose="020B0606030504020204" pitchFamily="34" charset="0"/>
              </a:rPr>
              <a:t>Custom made notitieboek met kraftpapier omslag, 32 blanco vellen, A6 formaat. Prijs is inclusief full colour bedrukte buitenomslag. MOQ: 100 stuks.</a:t>
            </a:r>
            <a:br>
              <a:rPr lang="nl-NL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l-NL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51536" y="12122677"/>
            <a:ext cx="1213200" cy="177875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Odegor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200">
                <a:ea typeface="Open Sans" panose="020B0606030504020204" pitchFamily="34" charset="0"/>
                <a:cs typeface="Open Sans" panose="020B0606030504020204" pitchFamily="34" charset="0"/>
              </a:rPr>
              <a:t>AP722123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000">
                <a:ea typeface="Open Sans" panose="020B0606030504020204" pitchFamily="34" charset="0"/>
                <a:cs typeface="Open Sans" panose="020B0606030504020204" pitchFamily="34" charset="0"/>
              </a:rPr>
              <a:t>Elegante, metalen balpen en rollerpen set met natuurlijke kurk bedekte houder. In natuurkurk geschenkdoos. Blauwschrijvend.</a:t>
            </a:r>
            <a:br>
              <a:rPr lang="nl-NL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l-NL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49041" y="4202070"/>
            <a:ext cx="5059342" cy="437124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 marL="13248" marR="5300">
              <a:lnSpc>
                <a:spcPct val="102299"/>
              </a:lnSpc>
              <a:spcBef>
                <a:spcPts val="101"/>
              </a:spcBef>
            </a:pPr>
            <a:r>
              <a:rPr lang="nl-NL" sz="2800" b="1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Blijf kalm, blijf natuurlijk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8456" y="4722866"/>
            <a:ext cx="505432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nl-NL" sz="1200">
                <a:solidFill>
                  <a:schemeClr val="bg1"/>
                </a:solidFill>
              </a:rPr>
              <a:t>Op kantoor zijn betekent niet dat je je niet kunt omringen met de natuur. Kies uit onze natuurlijke kantooraccessoires en breng wat leven in je werkplek!</a:t>
            </a:r>
            <a:endParaRPr lang="nl-NL" sz="1000">
              <a:solidFill>
                <a:srgbClr val="9F5927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832895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832895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832895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7" y="10832895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55787" y="12123121"/>
            <a:ext cx="1212463" cy="128882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Kornon 16GB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200">
                <a:ea typeface="Open Sans" panose="020B0606030504020204" pitchFamily="34" charset="0"/>
                <a:cs typeface="Open Sans" panose="020B0606030504020204" pitchFamily="34" charset="0"/>
              </a:rPr>
              <a:t>AP722117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nl-NL" sz="1000">
                <a:ea typeface="Open Sans" panose="020B0606030504020204" pitchFamily="34" charset="0"/>
                <a:cs typeface="Open Sans" panose="020B0606030504020204" pitchFamily="34" charset="0"/>
              </a:rPr>
              <a:t>Houten balpen en touch screen pen met 16 GB USB stick. In kraftpapier doos.</a:t>
            </a:r>
            <a:br>
              <a:rPr lang="nl-NL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nl-NL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id="{C8DAEA2C-7180-41C4-ACAE-130AD3F3BC5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92088">
            <a:off x="758109" y="10823331"/>
            <a:ext cx="331318" cy="1180800"/>
          </a:xfrm>
          <a:prstGeom prst="rect">
            <a:avLst/>
          </a:prstGeom>
        </p:spPr>
      </p:pic>
      <p:pic>
        <p:nvPicPr>
          <p:cNvPr id="41" name="Kép 40" descr="A képen szöveg látható&#10;&#10;Automatikusan generált leírás">
            <a:extLst>
              <a:ext uri="{FF2B5EF4-FFF2-40B4-BE49-F238E27FC236}">
                <a16:creationId xmlns:a16="http://schemas.microsoft.com/office/drawing/2014/main" id="{FBFBF618-221B-4076-8D5A-07ECD7C1C8F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010" y="11083435"/>
            <a:ext cx="1152000" cy="691875"/>
          </a:xfrm>
          <a:prstGeom prst="rect">
            <a:avLst/>
          </a:prstGeom>
        </p:spPr>
      </p:pic>
      <p:pic>
        <p:nvPicPr>
          <p:cNvPr id="54" name="Kép 53">
            <a:extLst>
              <a:ext uri="{FF2B5EF4-FFF2-40B4-BE49-F238E27FC236}">
                <a16:creationId xmlns:a16="http://schemas.microsoft.com/office/drawing/2014/main" id="{EF071E11-9199-4752-9432-A7E5621510FE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663" y="11062383"/>
            <a:ext cx="1152000" cy="723354"/>
          </a:xfrm>
          <a:prstGeom prst="rect">
            <a:avLst/>
          </a:prstGeom>
        </p:spPr>
      </p:pic>
      <p:pic>
        <p:nvPicPr>
          <p:cNvPr id="57" name="Kép 56" descr="A képen szöveg, névjegykártya látható&#10;&#10;Automatikusan generált leírás">
            <a:extLst>
              <a:ext uri="{FF2B5EF4-FFF2-40B4-BE49-F238E27FC236}">
                <a16:creationId xmlns:a16="http://schemas.microsoft.com/office/drawing/2014/main" id="{8D7DB513-4B14-4495-AD3F-5479D0EAE69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3802" y="10846665"/>
            <a:ext cx="936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1624</TotalTime>
  <Words>250</Words>
  <Application>Microsoft Office PowerPoint</Application>
  <PresentationFormat>Egyéni</PresentationFormat>
  <Paragraphs>22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79</cp:revision>
  <cp:lastPrinted>2020-10-14T10:13:42Z</cp:lastPrinted>
  <dcterms:created xsi:type="dcterms:W3CDTF">2020-04-21T06:52:21Z</dcterms:created>
  <dcterms:modified xsi:type="dcterms:W3CDTF">2022-04-21T11:29:30Z</dcterms:modified>
  <cp:category/>
</cp:coreProperties>
</file>