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</p:sldIdLst>
  <p:sldSz cx="5759450" cy="15479713"/>
  <p:notesSz cx="6881813" cy="96615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évtelen szakasz" id="{365995DA-00A8-451C-8F2E-9708BBEF129C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A60"/>
    <a:srgbClr val="F7EEE1"/>
    <a:srgbClr val="FAF4EC"/>
    <a:srgbClr val="EFDEC6"/>
    <a:srgbClr val="EDBF97"/>
    <a:srgbClr val="894B15"/>
    <a:srgbClr val="9F5927"/>
    <a:srgbClr val="DAA04C"/>
    <a:srgbClr val="E4BC80"/>
    <a:srgbClr val="5594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12" autoAdjust="0"/>
    <p:restoredTop sz="96240" autoAdjust="0"/>
  </p:normalViewPr>
  <p:slideViewPr>
    <p:cSldViewPr snapToGrid="0">
      <p:cViewPr>
        <p:scale>
          <a:sx n="96" d="100"/>
          <a:sy n="96" d="100"/>
        </p:scale>
        <p:origin x="3252" y="-4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2533371"/>
            <a:ext cx="4895533" cy="5389233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8130434"/>
            <a:ext cx="4319588" cy="3737346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740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093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824152"/>
            <a:ext cx="1241881" cy="1311834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3" y="824152"/>
            <a:ext cx="3653651" cy="1311834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640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783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3" y="3859183"/>
            <a:ext cx="4967526" cy="6439129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3" y="10359229"/>
            <a:ext cx="4967526" cy="3386186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/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327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4120757"/>
            <a:ext cx="2447766" cy="98217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4120757"/>
            <a:ext cx="2447766" cy="98217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260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824155"/>
            <a:ext cx="4967526" cy="299202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3794681"/>
            <a:ext cx="2436517" cy="185971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5654395"/>
            <a:ext cx="2436517" cy="83167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3794681"/>
            <a:ext cx="2448516" cy="185971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5654395"/>
            <a:ext cx="2448516" cy="83167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250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837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396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031981"/>
            <a:ext cx="1857573" cy="3611933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2228796"/>
            <a:ext cx="2915722" cy="11000629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643914"/>
            <a:ext cx="1857573" cy="8603425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135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031981"/>
            <a:ext cx="1857573" cy="3611933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2228796"/>
            <a:ext cx="2915722" cy="11000629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643914"/>
            <a:ext cx="1857573" cy="8603425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766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824155"/>
            <a:ext cx="4967526" cy="2992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4120757"/>
            <a:ext cx="4967526" cy="9821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14347404"/>
            <a:ext cx="1295876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14347404"/>
            <a:ext cx="1943814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14347404"/>
            <a:ext cx="1295876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57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2.jpeg"/><Relationship Id="rId7" Type="http://schemas.openxmlformats.org/officeDocument/2006/relationships/hyperlink" Target="http://www.writeyourwebsitehere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9.jpeg"/><Relationship Id="rId5" Type="http://schemas.openxmlformats.org/officeDocument/2006/relationships/image" Target="../media/image4.jpeg"/><Relationship Id="rId10" Type="http://schemas.openxmlformats.org/officeDocument/2006/relationships/image" Target="../media/image8.tiff"/><Relationship Id="rId4" Type="http://schemas.openxmlformats.org/officeDocument/2006/relationships/image" Target="../media/image3.jpeg"/><Relationship Id="rId9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Kép 18" descr="A képen szöveg, beltéri látható&#10;&#10;Automatikusan generált leírás">
            <a:extLst>
              <a:ext uri="{FF2B5EF4-FFF2-40B4-BE49-F238E27FC236}">
                <a16:creationId xmlns:a16="http://schemas.microsoft.com/office/drawing/2014/main" id="{F83C25E9-AA0C-4CCC-BCBF-50805A3DE68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2"/>
          <a:stretch/>
        </p:blipFill>
        <p:spPr>
          <a:xfrm>
            <a:off x="353127" y="5318864"/>
            <a:ext cx="2527200" cy="1678593"/>
          </a:xfrm>
          <a:prstGeom prst="rect">
            <a:avLst/>
          </a:prstGeom>
        </p:spPr>
      </p:pic>
      <p:pic>
        <p:nvPicPr>
          <p:cNvPr id="24" name="Kép 23" descr="A képen szöveg látható&#10;&#10;Automatikusan generált leírás">
            <a:extLst>
              <a:ext uri="{FF2B5EF4-FFF2-40B4-BE49-F238E27FC236}">
                <a16:creationId xmlns:a16="http://schemas.microsoft.com/office/drawing/2014/main" id="{3BD573D4-ABC5-4FB1-9FD6-37C0A3F297A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75" y="900374"/>
            <a:ext cx="5760000" cy="3205016"/>
          </a:xfrm>
          <a:prstGeom prst="rect">
            <a:avLst/>
          </a:prstGeom>
        </p:spPr>
      </p:pic>
      <p:pic>
        <p:nvPicPr>
          <p:cNvPr id="17" name="Kép 16" descr="A képen szöveg, eset látható&#10;&#10;Automatikusan generált leírás">
            <a:extLst>
              <a:ext uri="{FF2B5EF4-FFF2-40B4-BE49-F238E27FC236}">
                <a16:creationId xmlns:a16="http://schemas.microsoft.com/office/drawing/2014/main" id="{B6F7C21A-5AC7-4D70-BC3B-549DEBEC8AE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2526" y="8915542"/>
            <a:ext cx="2527200" cy="1686159"/>
          </a:xfrm>
          <a:prstGeom prst="rect">
            <a:avLst/>
          </a:prstGeom>
        </p:spPr>
      </p:pic>
      <p:sp>
        <p:nvSpPr>
          <p:cNvPr id="55" name="Téglalap 54">
            <a:extLst>
              <a:ext uri="{FF2B5EF4-FFF2-40B4-BE49-F238E27FC236}">
                <a16:creationId xmlns:a16="http://schemas.microsoft.com/office/drawing/2014/main" id="{3696A979-498F-4597-B1D7-52B5FF87A4D7}"/>
              </a:ext>
            </a:extLst>
          </p:cNvPr>
          <p:cNvSpPr/>
          <p:nvPr/>
        </p:nvSpPr>
        <p:spPr>
          <a:xfrm>
            <a:off x="2885" y="14186780"/>
            <a:ext cx="5756565" cy="1292933"/>
          </a:xfrm>
          <a:prstGeom prst="rect">
            <a:avLst/>
          </a:prstGeom>
          <a:solidFill>
            <a:srgbClr val="A47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Téglalap 39">
            <a:extLst>
              <a:ext uri="{FF2B5EF4-FFF2-40B4-BE49-F238E27FC236}">
                <a16:creationId xmlns:a16="http://schemas.microsoft.com/office/drawing/2014/main" id="{4F93E318-638F-43C1-BA19-34ACC5C53181}"/>
              </a:ext>
            </a:extLst>
          </p:cNvPr>
          <p:cNvSpPr/>
          <p:nvPr/>
        </p:nvSpPr>
        <p:spPr>
          <a:xfrm>
            <a:off x="1" y="10598859"/>
            <a:ext cx="5771238" cy="3587921"/>
          </a:xfrm>
          <a:prstGeom prst="rect">
            <a:avLst/>
          </a:prstGeom>
          <a:solidFill>
            <a:srgbClr val="EFDEC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419" tIns="47709" rIns="95419" bIns="477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878">
              <a:highlight>
                <a:srgbClr val="C0C0C0"/>
              </a:highlight>
            </a:endParaRPr>
          </a:p>
        </p:txBody>
      </p:sp>
      <p:sp>
        <p:nvSpPr>
          <p:cNvPr id="44" name="Téglalap 43">
            <a:extLst>
              <a:ext uri="{FF2B5EF4-FFF2-40B4-BE49-F238E27FC236}">
                <a16:creationId xmlns:a16="http://schemas.microsoft.com/office/drawing/2014/main" id="{B0B4DE51-1865-4B5D-8301-A084BE272E62}"/>
              </a:ext>
            </a:extLst>
          </p:cNvPr>
          <p:cNvSpPr/>
          <p:nvPr/>
        </p:nvSpPr>
        <p:spPr>
          <a:xfrm>
            <a:off x="2" y="6997459"/>
            <a:ext cx="2879121" cy="1918085"/>
          </a:xfrm>
          <a:prstGeom prst="rect">
            <a:avLst/>
          </a:prstGeom>
          <a:solidFill>
            <a:srgbClr val="F7E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7A64F3B9-84F2-4FE9-A203-56B51BC14AE3}"/>
              </a:ext>
            </a:extLst>
          </p:cNvPr>
          <p:cNvSpPr/>
          <p:nvPr/>
        </p:nvSpPr>
        <p:spPr>
          <a:xfrm>
            <a:off x="2880328" y="5318862"/>
            <a:ext cx="2527127" cy="5287369"/>
          </a:xfrm>
          <a:prstGeom prst="rect">
            <a:avLst/>
          </a:prstGeom>
          <a:solidFill>
            <a:srgbClr val="F7E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4" name="Kép 13" descr="A képen beltéri, kávéscsésze látható&#10;&#10;Automatikusan generált leírás">
            <a:extLst>
              <a:ext uri="{FF2B5EF4-FFF2-40B4-BE49-F238E27FC236}">
                <a16:creationId xmlns:a16="http://schemas.microsoft.com/office/drawing/2014/main" id="{B6D11F29-30BD-4986-A8A3-93B2B64FDDB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80328" y="6997456"/>
            <a:ext cx="2882317" cy="1918086"/>
          </a:xfrm>
          <a:prstGeom prst="rect">
            <a:avLst/>
          </a:prstGeom>
        </p:spPr>
      </p:pic>
      <p:pic>
        <p:nvPicPr>
          <p:cNvPr id="42" name="Kép 41">
            <a:extLst>
              <a:ext uri="{FF2B5EF4-FFF2-40B4-BE49-F238E27FC236}">
                <a16:creationId xmlns:a16="http://schemas.microsoft.com/office/drawing/2014/main" id="{B4428236-23A4-48D3-9BD4-B9ECC3C3C2F8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652" y="357523"/>
            <a:ext cx="1741336" cy="254170"/>
          </a:xfrm>
          <a:prstGeom prst="rect">
            <a:avLst/>
          </a:prstGeom>
        </p:spPr>
      </p:pic>
      <p:sp>
        <p:nvSpPr>
          <p:cNvPr id="45" name="object 4">
            <a:extLst>
              <a:ext uri="{FF2B5EF4-FFF2-40B4-BE49-F238E27FC236}">
                <a16:creationId xmlns:a16="http://schemas.microsoft.com/office/drawing/2014/main" id="{313339ED-29F1-432F-9848-E0C1AC0D8081}"/>
              </a:ext>
            </a:extLst>
          </p:cNvPr>
          <p:cNvSpPr txBox="1"/>
          <p:nvPr/>
        </p:nvSpPr>
        <p:spPr>
          <a:xfrm>
            <a:off x="2482035" y="366882"/>
            <a:ext cx="2897953" cy="198048"/>
          </a:xfrm>
          <a:prstGeom prst="rect">
            <a:avLst/>
          </a:prstGeom>
        </p:spPr>
        <p:txBody>
          <a:bodyPr vert="horz" wrap="square" lIns="0" tIns="13253" rIns="0" bIns="0" rtlCol="0">
            <a:spAutoFit/>
          </a:bodyPr>
          <a:lstStyle/>
          <a:p>
            <a:pPr marL="13248" algn="r">
              <a:spcBef>
                <a:spcPts val="104"/>
              </a:spcBef>
            </a:pPr>
            <a:r>
              <a:rPr lang="pl-PL" sz="1200" spc="-5">
                <a:solidFill>
                  <a:srgbClr val="65656A"/>
                </a:solidFill>
                <a:cs typeface="OpenSans-Light"/>
              </a:rPr>
              <a:t>Tutaj umieść swoje dane kontaktowe!</a:t>
            </a:r>
          </a:p>
        </p:txBody>
      </p:sp>
      <p:sp>
        <p:nvSpPr>
          <p:cNvPr id="46" name="object 53">
            <a:extLst>
              <a:ext uri="{FF2B5EF4-FFF2-40B4-BE49-F238E27FC236}">
                <a16:creationId xmlns:a16="http://schemas.microsoft.com/office/drawing/2014/main" id="{E840F198-6FB1-43F3-94A0-410B2EEC58CA}"/>
              </a:ext>
            </a:extLst>
          </p:cNvPr>
          <p:cNvSpPr txBox="1"/>
          <p:nvPr/>
        </p:nvSpPr>
        <p:spPr>
          <a:xfrm>
            <a:off x="3050507" y="5693267"/>
            <a:ext cx="2226471" cy="91961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pl-PL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Estiky </a:t>
            </a:r>
            <a:r>
              <a:rPr lang="pl-PL" sz="1200">
                <a:ea typeface="Open Sans" panose="020B0606030504020204" pitchFamily="34" charset="0"/>
                <a:cs typeface="Open Sans" panose="020B0606030504020204" pitchFamily="34" charset="0"/>
              </a:rPr>
              <a:t>AP722108-00</a:t>
            </a:r>
            <a:br>
              <a:rPr lang="pl-PL" sz="800"/>
            </a:br>
            <a:r>
              <a:rPr lang="pl-PL" sz="1000"/>
              <a:t>Bezprzewodowa mysz optyczna z plastikową obudową ze słomy pszenicznej. Działa na 1 baterię AA, bez baterii. </a:t>
            </a:r>
            <a:br>
              <a:rPr lang="pl-PL" sz="1000"/>
            </a:br>
            <a:r>
              <a:rPr lang="pl-PL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zł</a:t>
            </a:r>
          </a:p>
        </p:txBody>
      </p:sp>
      <p:sp>
        <p:nvSpPr>
          <p:cNvPr id="47" name="object 53">
            <a:extLst>
              <a:ext uri="{FF2B5EF4-FFF2-40B4-BE49-F238E27FC236}">
                <a16:creationId xmlns:a16="http://schemas.microsoft.com/office/drawing/2014/main" id="{FA564A64-71F0-4777-A2CD-4DA15187FD3E}"/>
              </a:ext>
            </a:extLst>
          </p:cNvPr>
          <p:cNvSpPr txBox="1"/>
          <p:nvPr/>
        </p:nvSpPr>
        <p:spPr>
          <a:xfrm>
            <a:off x="348113" y="14326918"/>
            <a:ext cx="5059342" cy="807791"/>
          </a:xfrm>
          <a:prstGeom prst="rect">
            <a:avLst/>
          </a:prstGeom>
        </p:spPr>
        <p:txBody>
          <a:bodyPr vert="horz" wrap="square" lIns="0" tIns="9277" rIns="0" bIns="0" rtlCol="0">
            <a:spAutoFit/>
          </a:bodyPr>
          <a:lstStyle/>
          <a:p>
            <a:pPr marL="13247" marR="5301">
              <a:lnSpc>
                <a:spcPct val="104200"/>
              </a:lnSpc>
              <a:spcBef>
                <a:spcPts val="73"/>
              </a:spcBef>
            </a:pPr>
            <a:r>
              <a:rPr lang="pl-PL" sz="1200">
                <a:solidFill>
                  <a:schemeClr val="bg1"/>
                </a:solidFill>
              </a:rPr>
              <a:t>Tutaj umieść swoje warunki promocji!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pl-PL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pl-PL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pl-PL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</p:txBody>
      </p:sp>
      <p:sp>
        <p:nvSpPr>
          <p:cNvPr id="48" name="object 2">
            <a:extLst>
              <a:ext uri="{FF2B5EF4-FFF2-40B4-BE49-F238E27FC236}">
                <a16:creationId xmlns:a16="http://schemas.microsoft.com/office/drawing/2014/main" id="{EA1C7A6B-34C1-483C-A8B4-D71C8DA25A24}"/>
              </a:ext>
            </a:extLst>
          </p:cNvPr>
          <p:cNvSpPr txBox="1"/>
          <p:nvPr/>
        </p:nvSpPr>
        <p:spPr>
          <a:xfrm>
            <a:off x="358382" y="15237186"/>
            <a:ext cx="5049079" cy="166713"/>
          </a:xfrm>
          <a:prstGeom prst="rect">
            <a:avLst/>
          </a:prstGeom>
        </p:spPr>
        <p:txBody>
          <a:bodyPr vert="horz" wrap="square" lIns="0" tIns="12701" rIns="0" bIns="0" rtlCol="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99" algn="ctr">
              <a:spcBef>
                <a:spcPts val="101"/>
              </a:spcBef>
            </a:pPr>
            <a:r>
              <a:rPr lang="pl-PL" sz="1000" b="1">
                <a:solidFill>
                  <a:schemeClr val="bg1"/>
                </a:solidFill>
                <a:cs typeface="Open San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www.WriteYourWebsiteHere.com</a:t>
            </a:r>
            <a:r>
              <a:rPr lang="pl-PL" sz="1000" b="1">
                <a:solidFill>
                  <a:schemeClr val="bg1"/>
                </a:solidFill>
                <a:cs typeface="Open Sans"/>
              </a:rPr>
              <a:t> 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C6444631-5F9F-41F6-8683-670A7356BE7B}"/>
              </a:ext>
            </a:extLst>
          </p:cNvPr>
          <p:cNvSpPr txBox="1"/>
          <p:nvPr/>
        </p:nvSpPr>
        <p:spPr>
          <a:xfrm>
            <a:off x="385223" y="7020080"/>
            <a:ext cx="2228400" cy="18798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pl-PL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Dixlem </a:t>
            </a:r>
            <a:r>
              <a:rPr lang="pl-PL" sz="1200">
                <a:ea typeface="Open Sans" panose="020B0606030504020204" pitchFamily="34" charset="0"/>
                <a:cs typeface="Open Sans" panose="020B0606030504020204" pitchFamily="34" charset="0"/>
              </a:rPr>
              <a:t>AP722103-01</a:t>
            </a:r>
            <a:br>
              <a:rPr lang="pl-PL" sz="1600"/>
            </a:br>
            <a:r>
              <a:rPr lang="pl-PL" sz="1000"/>
              <a:t>Szybka ładowarka indukcyjna, magnetyczna (10W) w obudowie z tworzywa ABS z recyklingu z antypoślizgową podstawą i składaną podstawką na telefon. W zestawie samoprzylepny metalowy pierścień do korzystania z funkcji magnetycznej na dowolnym urządzeniu ładowanym bezprzewodowo. W zestawie kabel USB. </a:t>
            </a:r>
            <a:r>
              <a:rPr lang="pl-PL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zł</a:t>
            </a:r>
          </a:p>
        </p:txBody>
      </p:sp>
      <p:sp>
        <p:nvSpPr>
          <p:cNvPr id="38" name="Téglalap 37">
            <a:extLst>
              <a:ext uri="{FF2B5EF4-FFF2-40B4-BE49-F238E27FC236}">
                <a16:creationId xmlns:a16="http://schemas.microsoft.com/office/drawing/2014/main" id="{A1024572-6659-405E-A938-685E76E3AC3A}"/>
              </a:ext>
            </a:extLst>
          </p:cNvPr>
          <p:cNvSpPr/>
          <p:nvPr/>
        </p:nvSpPr>
        <p:spPr>
          <a:xfrm>
            <a:off x="-1" y="4056475"/>
            <a:ext cx="5759451" cy="1264367"/>
          </a:xfrm>
          <a:prstGeom prst="rect">
            <a:avLst/>
          </a:prstGeom>
          <a:solidFill>
            <a:srgbClr val="A47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366C8AE-1D6C-4E90-A844-79ADE64536D4}"/>
              </a:ext>
            </a:extLst>
          </p:cNvPr>
          <p:cNvSpPr txBox="1"/>
          <p:nvPr/>
        </p:nvSpPr>
        <p:spPr>
          <a:xfrm>
            <a:off x="3051500" y="9294005"/>
            <a:ext cx="2225478" cy="9196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pl-PL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Tecin </a:t>
            </a:r>
            <a:r>
              <a:rPr lang="pl-PL" sz="1200">
                <a:ea typeface="Open Sans" panose="020B0606030504020204" pitchFamily="34" charset="0"/>
                <a:cs typeface="Open Sans" panose="020B0606030504020204" pitchFamily="34" charset="0"/>
              </a:rPr>
              <a:t>AP722173</a:t>
            </a:r>
            <a:br>
              <a:rPr lang="pl-PL"/>
            </a:br>
            <a:r>
              <a:rPr lang="pl-PL" sz="1000"/>
              <a:t>Bambusowa zakładka i linijka z 25 dużymi i 125 małymi samoprzylepnymi karteczkami (w 5 różnych kolorach). </a:t>
            </a:r>
            <a:br>
              <a:rPr lang="pl-PL" sz="1000"/>
            </a:br>
            <a:r>
              <a:rPr lang="pl-PL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zł</a:t>
            </a:r>
          </a:p>
        </p:txBody>
      </p:sp>
      <p:sp>
        <p:nvSpPr>
          <p:cNvPr id="21" name="object 53">
            <a:extLst>
              <a:ext uri="{FF2B5EF4-FFF2-40B4-BE49-F238E27FC236}">
                <a16:creationId xmlns:a16="http://schemas.microsoft.com/office/drawing/2014/main" id="{B0C5129F-BC65-4F37-9E5F-1266AACD2AAE}"/>
              </a:ext>
            </a:extLst>
          </p:cNvPr>
          <p:cNvSpPr txBox="1"/>
          <p:nvPr/>
        </p:nvSpPr>
        <p:spPr>
          <a:xfrm>
            <a:off x="1628618" y="12060754"/>
            <a:ext cx="1213200" cy="174676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pl-PL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Folty Eco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pl-PL" sz="1200">
                <a:ea typeface="Open Sans" panose="020B0606030504020204" pitchFamily="34" charset="0"/>
                <a:cs typeface="Open Sans" panose="020B0606030504020204" pitchFamily="34" charset="0"/>
              </a:rPr>
              <a:t>AP716475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pl-PL" sz="1000">
                <a:ea typeface="Open Sans" panose="020B0606030504020204" pitchFamily="34" charset="0"/>
                <a:cs typeface="Open Sans" panose="020B0606030504020204" pitchFamily="34" charset="0"/>
              </a:rPr>
              <a:t>Personalizowane uchwyt na długopis z papieru kraft. Cena zawiera nadruk full kolor. Min. ilość.: 100 szt. Dostarczane na płasko. </a:t>
            </a:r>
            <a:br>
              <a:rPr lang="pl-PL" sz="10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12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zł</a:t>
            </a:r>
          </a:p>
        </p:txBody>
      </p:sp>
      <p:sp>
        <p:nvSpPr>
          <p:cNvPr id="22" name="object 53">
            <a:extLst>
              <a:ext uri="{FF2B5EF4-FFF2-40B4-BE49-F238E27FC236}">
                <a16:creationId xmlns:a16="http://schemas.microsoft.com/office/drawing/2014/main" id="{C1B327A5-785B-4795-8034-AF4A30C2D105}"/>
              </a:ext>
            </a:extLst>
          </p:cNvPr>
          <p:cNvSpPr txBox="1"/>
          <p:nvPr/>
        </p:nvSpPr>
        <p:spPr>
          <a:xfrm>
            <a:off x="4231410" y="12060310"/>
            <a:ext cx="1254921" cy="205402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pl-PL" sz="1400" b="1" dirty="0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CreaNote A6 Eco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pl-PL" sz="1200" dirty="0">
                <a:ea typeface="Open Sans" panose="020B0606030504020204" pitchFamily="34" charset="0"/>
                <a:cs typeface="Open Sans" panose="020B0606030504020204" pitchFamily="34" charset="0"/>
              </a:rPr>
              <a:t>AP716480</a:t>
            </a:r>
            <a:br>
              <a:rPr lang="pl-PL" sz="1400" dirty="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1000" dirty="0">
                <a:ea typeface="Open Sans" panose="020B0606030504020204" pitchFamily="34" charset="0"/>
                <a:cs typeface="Open Sans" panose="020B0606030504020204" pitchFamily="34" charset="0"/>
              </a:rPr>
              <a:t>Personalizowany notes, z okładką z papieru kraft, z 32 czystymi kartkami, format A6. Cena obejmuje okładkę zewnętrzną z nadrukiem w full kolorze.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pl-PL" sz="1000" dirty="0">
                <a:ea typeface="Open Sans" panose="020B0606030504020204" pitchFamily="34" charset="0"/>
                <a:cs typeface="Open Sans" panose="020B0606030504020204" pitchFamily="34" charset="0"/>
              </a:rPr>
              <a:t>Min. ilość: 100 szt. </a:t>
            </a:r>
            <a:br>
              <a:rPr lang="pl-PL" sz="1000" dirty="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1200" b="1" dirty="0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zł</a:t>
            </a:r>
          </a:p>
        </p:txBody>
      </p:sp>
      <p:sp>
        <p:nvSpPr>
          <p:cNvPr id="23" name="object 53">
            <a:extLst>
              <a:ext uri="{FF2B5EF4-FFF2-40B4-BE49-F238E27FC236}">
                <a16:creationId xmlns:a16="http://schemas.microsoft.com/office/drawing/2014/main" id="{36139849-BDE2-4B39-BBE3-E9FBCF331AFD}"/>
              </a:ext>
            </a:extLst>
          </p:cNvPr>
          <p:cNvSpPr txBox="1"/>
          <p:nvPr/>
        </p:nvSpPr>
        <p:spPr>
          <a:xfrm>
            <a:off x="2926799" y="12060310"/>
            <a:ext cx="1213200" cy="206684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pl-PL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Odegor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pl-PL" sz="1200">
                <a:ea typeface="Open Sans" panose="020B0606030504020204" pitchFamily="34" charset="0"/>
                <a:cs typeface="Open Sans" panose="020B0606030504020204" pitchFamily="34" charset="0"/>
              </a:rPr>
              <a:t>AP722123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pl-PL" sz="1000">
                <a:ea typeface="Open Sans" panose="020B0606030504020204" pitchFamily="34" charset="0"/>
                <a:cs typeface="Open Sans" panose="020B0606030504020204" pitchFamily="34" charset="0"/>
              </a:rPr>
              <a:t>Elegancki, metalowy zestaw składający się z długopisu i pióra kulkowego z korpusem pokrytym naturalnym korkiem. W pudełku upominkowym z naturalnego korka, z niebieskim wkładem. </a:t>
            </a:r>
            <a:r>
              <a:rPr lang="pl-PL" sz="12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zł</a:t>
            </a:r>
          </a:p>
        </p:txBody>
      </p:sp>
      <p:sp>
        <p:nvSpPr>
          <p:cNvPr id="49" name="object 57">
            <a:extLst>
              <a:ext uri="{FF2B5EF4-FFF2-40B4-BE49-F238E27FC236}">
                <a16:creationId xmlns:a16="http://schemas.microsoft.com/office/drawing/2014/main" id="{2B4D8677-DF4D-49ED-A4A8-D5230E57C3B8}"/>
              </a:ext>
            </a:extLst>
          </p:cNvPr>
          <p:cNvSpPr txBox="1"/>
          <p:nvPr/>
        </p:nvSpPr>
        <p:spPr>
          <a:xfrm>
            <a:off x="349762" y="4196772"/>
            <a:ext cx="5059342" cy="300804"/>
          </a:xfrm>
          <a:prstGeom prst="rect">
            <a:avLst/>
          </a:prstGeom>
        </p:spPr>
        <p:txBody>
          <a:bodyPr vert="horz" wrap="square" lIns="0" tIns="12589" rIns="0" bIns="0" rtlCol="0">
            <a:spAutoFit/>
          </a:bodyPr>
          <a:lstStyle/>
          <a:p>
            <a:pPr marL="13248" marR="5300">
              <a:lnSpc>
                <a:spcPct val="102299"/>
              </a:lnSpc>
              <a:spcBef>
                <a:spcPts val="101"/>
              </a:spcBef>
            </a:pPr>
            <a:r>
              <a:rPr lang="pl-PL" sz="1900" b="1" cap="all" spc="15">
                <a:solidFill>
                  <a:schemeClr val="bg1"/>
                </a:solidFill>
                <a:latin typeface="Ropa Mix Pro" panose="020B0504020101010102" pitchFamily="34" charset="0"/>
                <a:cs typeface="Ropa Mix Pro" panose="020B0504020101010102" pitchFamily="34" charset="0"/>
              </a:rPr>
              <a:t>Zachowaj spokój, zachowaj naturalność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B07B6CA7-1391-4A5F-8F33-2C7C19CFA42B}"/>
              </a:ext>
            </a:extLst>
          </p:cNvPr>
          <p:cNvSpPr txBox="1"/>
          <p:nvPr/>
        </p:nvSpPr>
        <p:spPr>
          <a:xfrm>
            <a:off x="353127" y="4532964"/>
            <a:ext cx="505432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pl-PL" sz="1200">
                <a:solidFill>
                  <a:schemeClr val="bg1"/>
                </a:solidFill>
              </a:rPr>
              <a:t>Przebywanie w biurze nie oznacza, że nie możesz otaczać się naturą. Wybierz spośród naszych naturalnych akcesoriów biurowych i ożyw swoje stanowisko pracy!</a:t>
            </a:r>
            <a:endParaRPr lang="pl-PL" sz="1000">
              <a:solidFill>
                <a:srgbClr val="9F5927"/>
              </a:solidFill>
            </a:endParaRPr>
          </a:p>
        </p:txBody>
      </p:sp>
      <p:sp>
        <p:nvSpPr>
          <p:cNvPr id="15" name="Téglalap 14">
            <a:extLst>
              <a:ext uri="{FF2B5EF4-FFF2-40B4-BE49-F238E27FC236}">
                <a16:creationId xmlns:a16="http://schemas.microsoft.com/office/drawing/2014/main" id="{C8FAD844-A055-440B-BA9E-3EFC43D54E3A}"/>
              </a:ext>
            </a:extLst>
          </p:cNvPr>
          <p:cNvSpPr/>
          <p:nvPr/>
        </p:nvSpPr>
        <p:spPr>
          <a:xfrm>
            <a:off x="348113" y="10763219"/>
            <a:ext cx="1151310" cy="1178949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Téglalap 50">
            <a:extLst>
              <a:ext uri="{FF2B5EF4-FFF2-40B4-BE49-F238E27FC236}">
                <a16:creationId xmlns:a16="http://schemas.microsoft.com/office/drawing/2014/main" id="{2B2351E0-9608-4980-A1F3-5748DBA2F384}"/>
              </a:ext>
            </a:extLst>
          </p:cNvPr>
          <p:cNvSpPr/>
          <p:nvPr/>
        </p:nvSpPr>
        <p:spPr>
          <a:xfrm>
            <a:off x="1653355" y="10763219"/>
            <a:ext cx="1151310" cy="1184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Téglalap 51">
            <a:extLst>
              <a:ext uri="{FF2B5EF4-FFF2-40B4-BE49-F238E27FC236}">
                <a16:creationId xmlns:a16="http://schemas.microsoft.com/office/drawing/2014/main" id="{BD638168-A5B9-465F-8F4B-0AB90C81615F}"/>
              </a:ext>
            </a:extLst>
          </p:cNvPr>
          <p:cNvSpPr/>
          <p:nvPr/>
        </p:nvSpPr>
        <p:spPr>
          <a:xfrm>
            <a:off x="2951536" y="10763219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3" name="Téglalap 52">
            <a:extLst>
              <a:ext uri="{FF2B5EF4-FFF2-40B4-BE49-F238E27FC236}">
                <a16:creationId xmlns:a16="http://schemas.microsoft.com/office/drawing/2014/main" id="{3D9F2999-06B0-4F2E-87A3-B26DD4A77943}"/>
              </a:ext>
            </a:extLst>
          </p:cNvPr>
          <p:cNvSpPr/>
          <p:nvPr/>
        </p:nvSpPr>
        <p:spPr>
          <a:xfrm>
            <a:off x="4256147" y="10763219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object 53">
            <a:extLst>
              <a:ext uri="{FF2B5EF4-FFF2-40B4-BE49-F238E27FC236}">
                <a16:creationId xmlns:a16="http://schemas.microsoft.com/office/drawing/2014/main" id="{511B26E6-0E23-46BF-A43A-49286C7D5F77}"/>
              </a:ext>
            </a:extLst>
          </p:cNvPr>
          <p:cNvSpPr txBox="1"/>
          <p:nvPr/>
        </p:nvSpPr>
        <p:spPr>
          <a:xfrm>
            <a:off x="331050" y="12060754"/>
            <a:ext cx="1212463" cy="158671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pl-PL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Kornon 16GB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pl-PL" sz="1200">
                <a:ea typeface="Open Sans" panose="020B0606030504020204" pitchFamily="34" charset="0"/>
                <a:cs typeface="Open Sans" panose="020B0606030504020204" pitchFamily="34" charset="0"/>
              </a:rPr>
              <a:t>AP722117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pl-PL" sz="1000">
                <a:ea typeface="Open Sans" panose="020B0606030504020204" pitchFamily="34" charset="0"/>
                <a:cs typeface="Open Sans" panose="020B0606030504020204" pitchFamily="34" charset="0"/>
              </a:rPr>
              <a:t>Drewniany długopis z końcówką do ekranów dotykowych z pamięcią flash USB 16 GB. W pudełku z papieru kraft. USB 2.0.</a:t>
            </a:r>
            <a:br>
              <a:rPr lang="pl-PL" sz="10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12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zł</a:t>
            </a:r>
          </a:p>
        </p:txBody>
      </p:sp>
      <p:pic>
        <p:nvPicPr>
          <p:cNvPr id="34" name="Kép 33">
            <a:extLst>
              <a:ext uri="{FF2B5EF4-FFF2-40B4-BE49-F238E27FC236}">
                <a16:creationId xmlns:a16="http://schemas.microsoft.com/office/drawing/2014/main" id="{C8DAEA2C-7180-41C4-ACAE-130AD3F3BC53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92088">
            <a:off x="758109" y="10753655"/>
            <a:ext cx="331318" cy="1180800"/>
          </a:xfrm>
          <a:prstGeom prst="rect">
            <a:avLst/>
          </a:prstGeom>
        </p:spPr>
      </p:pic>
      <p:pic>
        <p:nvPicPr>
          <p:cNvPr id="41" name="Kép 40" descr="A képen szöveg látható&#10;&#10;Automatikusan generált leírás">
            <a:extLst>
              <a:ext uri="{FF2B5EF4-FFF2-40B4-BE49-F238E27FC236}">
                <a16:creationId xmlns:a16="http://schemas.microsoft.com/office/drawing/2014/main" id="{FBFBF618-221B-4076-8D5A-07ECD7C1C8FD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3010" y="11013759"/>
            <a:ext cx="1152000" cy="691875"/>
          </a:xfrm>
          <a:prstGeom prst="rect">
            <a:avLst/>
          </a:prstGeom>
        </p:spPr>
      </p:pic>
      <p:pic>
        <p:nvPicPr>
          <p:cNvPr id="54" name="Kép 53">
            <a:extLst>
              <a:ext uri="{FF2B5EF4-FFF2-40B4-BE49-F238E27FC236}">
                <a16:creationId xmlns:a16="http://schemas.microsoft.com/office/drawing/2014/main" id="{EF071E11-9199-4752-9432-A7E5621510FE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7663" y="10992707"/>
            <a:ext cx="1152000" cy="723354"/>
          </a:xfrm>
          <a:prstGeom prst="rect">
            <a:avLst/>
          </a:prstGeom>
        </p:spPr>
      </p:pic>
      <p:pic>
        <p:nvPicPr>
          <p:cNvPr id="57" name="Kép 56" descr="A képen szöveg, névjegykártya látható&#10;&#10;Automatikusan generált leírás">
            <a:extLst>
              <a:ext uri="{FF2B5EF4-FFF2-40B4-BE49-F238E27FC236}">
                <a16:creationId xmlns:a16="http://schemas.microsoft.com/office/drawing/2014/main" id="{8D7DB513-4B14-4495-AD3F-5479D0EAE691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3802" y="10776989"/>
            <a:ext cx="936000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906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1626</TotalTime>
  <Words>283</Words>
  <Application>Microsoft Office PowerPoint</Application>
  <PresentationFormat>Egyéni</PresentationFormat>
  <Paragraphs>23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Ropa Mix Pro</vt:lpstr>
      <vt:lpstr>Office-téma</vt:lpstr>
      <vt:lpstr>PowerPoint-bemutató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subject/>
  <dc:creator>COOL Collection</dc:creator>
  <cp:keywords/>
  <dc:description/>
  <cp:lastModifiedBy>Varzsik Dóra</cp:lastModifiedBy>
  <cp:revision>81</cp:revision>
  <cp:lastPrinted>2020-10-14T10:13:42Z</cp:lastPrinted>
  <dcterms:created xsi:type="dcterms:W3CDTF">2020-04-21T06:52:21Z</dcterms:created>
  <dcterms:modified xsi:type="dcterms:W3CDTF">2022-04-21T11:30:49Z</dcterms:modified>
  <cp:category/>
</cp:coreProperties>
</file>