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A60"/>
    <a:srgbClr val="F7EEE1"/>
    <a:srgbClr val="FAF4EC"/>
    <a:srgbClr val="EFDEC6"/>
    <a:srgbClr val="EDBF97"/>
    <a:srgbClr val="894B15"/>
    <a:srgbClr val="9F5927"/>
    <a:srgbClr val="DAA04C"/>
    <a:srgbClr val="E4BC80"/>
    <a:srgbClr val="559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>
        <p:scale>
          <a:sx n="118" d="100"/>
          <a:sy n="118" d="100"/>
        </p:scale>
        <p:origin x="2856" y="-6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openxmlformats.org/officeDocument/2006/relationships/hyperlink" Target="http://www.writeyourwebsiteher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ép 18" descr="A képen szöveg, beltéri látható&#10;&#10;Automatikusan generált leírás">
            <a:extLst>
              <a:ext uri="{FF2B5EF4-FFF2-40B4-BE49-F238E27FC236}">
                <a16:creationId xmlns:a16="http://schemas.microsoft.com/office/drawing/2014/main" id="{F83C25E9-AA0C-4CCC-BCBF-50805A3D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"/>
          <a:stretch/>
        </p:blipFill>
        <p:spPr>
          <a:xfrm>
            <a:off x="353127" y="5318864"/>
            <a:ext cx="2527200" cy="1678593"/>
          </a:xfrm>
          <a:prstGeom prst="rect">
            <a:avLst/>
          </a:prstGeom>
        </p:spPr>
      </p:pic>
      <p:pic>
        <p:nvPicPr>
          <p:cNvPr id="24" name="Kép 23" descr="A képen szöveg látható&#10;&#10;Automatikusan generált leírás">
            <a:extLst>
              <a:ext uri="{FF2B5EF4-FFF2-40B4-BE49-F238E27FC236}">
                <a16:creationId xmlns:a16="http://schemas.microsoft.com/office/drawing/2014/main" id="{3BD573D4-ABC5-4FB1-9FD6-37C0A3F297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5" y="900374"/>
            <a:ext cx="5760000" cy="3205016"/>
          </a:xfrm>
          <a:prstGeom prst="rect">
            <a:avLst/>
          </a:prstGeom>
        </p:spPr>
      </p:pic>
      <p:pic>
        <p:nvPicPr>
          <p:cNvPr id="17" name="Kép 16" descr="A képen szöveg, eset látható&#10;&#10;Automatikusan generált leírás">
            <a:extLst>
              <a:ext uri="{FF2B5EF4-FFF2-40B4-BE49-F238E27FC236}">
                <a16:creationId xmlns:a16="http://schemas.microsoft.com/office/drawing/2014/main" id="{B6F7C21A-5AC7-4D70-BC3B-549DEBEC8A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526" y="8915542"/>
            <a:ext cx="2527200" cy="1686159"/>
          </a:xfrm>
          <a:prstGeom prst="rect">
            <a:avLst/>
          </a:prstGeom>
        </p:spPr>
      </p:pic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598859"/>
            <a:ext cx="5771238" cy="3587921"/>
          </a:xfrm>
          <a:prstGeom prst="rect">
            <a:avLst/>
          </a:prstGeom>
          <a:solidFill>
            <a:srgbClr val="EFDE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k-SK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997459"/>
            <a:ext cx="2879121" cy="1918085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318862"/>
            <a:ext cx="2527127" cy="5287369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Kép 13" descr="A képen beltéri, kávéscsésze látható&#10;&#10;Automatikusan generált leírás">
            <a:extLst>
              <a:ext uri="{FF2B5EF4-FFF2-40B4-BE49-F238E27FC236}">
                <a16:creationId xmlns:a16="http://schemas.microsoft.com/office/drawing/2014/main" id="{B6D11F29-30BD-4986-A8A3-93B2B64FDD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24" y="6997456"/>
            <a:ext cx="2883522" cy="1918086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66882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sk-SK" sz="1200" spc="-5">
                <a:solidFill>
                  <a:srgbClr val="65656A"/>
                </a:solidFill>
                <a:cs typeface="OpenSans-Light"/>
              </a:rPr>
              <a:t>Sem zadajte svoje kontaktné údaje!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688247"/>
            <a:ext cx="2226471" cy="93243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Estiky </a:t>
            </a: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AP722108-00</a:t>
            </a:r>
            <a:br>
              <a:rPr lang="sk-SK" sz="800"/>
            </a:br>
            <a:r>
              <a:rPr lang="sk-SK" sz="1000"/>
              <a:t>Bezdrôtová optická myš s plastovým krytom z pšeničnej slamy. Funguje s 1 AA batériou, dodávané bez batérie.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solidFill>
                  <a:schemeClr val="bg1"/>
                </a:solidFill>
              </a:rPr>
              <a:t>Sem zadajte svoje propagačné podmienky!</a:t>
            </a:r>
          </a:p>
          <a:p>
            <a:pPr marL="184697" marR="5301" indent="-171450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sk-SK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sk-SK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sk-SK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sk-SK" sz="1000" b="1">
                <a:solidFill>
                  <a:schemeClr val="bg1"/>
                </a:solidFill>
                <a:cs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sk-SK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096586"/>
            <a:ext cx="2228400" cy="17198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Dixlem </a:t>
            </a: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AP722103-01</a:t>
            </a:r>
            <a:br>
              <a:rPr lang="sk-SK" sz="1600"/>
            </a:br>
            <a:r>
              <a:rPr lang="sk-SK" sz="1000"/>
              <a:t>Magnetická bezdrôtová rýchlonabíjačka (10W) v recyklovanom ABS kryte s protišmykovou základňou a skladacím mobilným stojanom. Vrátane samolepiaceho kovového krúžku na použitie magnetickej funkcie na akomkoľvek bezdrôtovo nabíjateľnom zariadení. Vrátane USB nabíjacieho kábla.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4056475"/>
            <a:ext cx="5759451" cy="1264367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287593"/>
            <a:ext cx="2225478" cy="9324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Tecin </a:t>
            </a: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AP722173</a:t>
            </a:r>
            <a:br>
              <a:rPr lang="sk-SK"/>
            </a:br>
            <a:r>
              <a:rPr lang="sk-SK" sz="1000"/>
              <a:t>Bambusová záložka a pravítko s 25 veľkými a 125 malými lepiacimi papierikmi (v 5 rôznych farbách).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61029" y="12090277"/>
            <a:ext cx="1213200" cy="1906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Folty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AP716475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Držiak na pero z kraftového papiera vyrobený na mieru. Cena je vrátane plnofarebnej tlače. MOQ: 100 ks. Dodávané v rozloženom stave.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63821" y="12089833"/>
            <a:ext cx="1254921" cy="1906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CreaNote A6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AP716480</a:t>
            </a:r>
            <a:br>
              <a:rPr lang="sk-SK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Zápisník vyrobený na mieru z kraftového papiera s 32 prázdnymi listami veľkosti A6. Cena zahŕňa plnofarebne potlačený vonkajší obal.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MOQ: 100 ks.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9210" y="12089833"/>
            <a:ext cx="1213200" cy="1906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Odegor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AP722123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Elegantná sada kovového guľôčkového pera a rolleru s telom potiahnutým prírodným korkom. V darčekovej krabičke z prírodného korku, s modrou náplňou.</a:t>
            </a:r>
            <a:br>
              <a:rPr lang="sk-SK" sz="8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sk-SK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3" y="4252293"/>
            <a:ext cx="5059342" cy="331069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>
              <a:lnSpc>
                <a:spcPct val="102299"/>
              </a:lnSpc>
              <a:spcBef>
                <a:spcPts val="101"/>
              </a:spcBef>
            </a:pPr>
            <a:r>
              <a:rPr lang="sk-SK" sz="21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Zachovajte pokoj, zostaňte prirodzení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2560" y="4627983"/>
            <a:ext cx="505432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sk-SK" sz="1200">
                <a:solidFill>
                  <a:schemeClr val="bg1"/>
                </a:solidFill>
              </a:rPr>
              <a:t>Byť v kancelárii neznamená, že sa nemôžete obklopiť prírodou. Vyberte si z našich prírodných kancelárskych doplnkov a vdýchnite svojmu pracovisku život!</a:t>
            </a:r>
            <a:endParaRPr lang="sk-SK" sz="1000">
              <a:solidFill>
                <a:srgbClr val="9F5927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55787" y="10809939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61029" y="10809939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9210" y="1080993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63821" y="1080993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63461" y="12090277"/>
            <a:ext cx="1212463" cy="14394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Kornon 16GB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AP722117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Drevené guľôčkové pero s 16 GB USB flash diskom. V kraft papierovej krabici.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USB 2.0.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C8DAEA2C-7180-41C4-ACAE-130AD3F3BC5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92088">
            <a:off x="765783" y="10800375"/>
            <a:ext cx="331318" cy="1180800"/>
          </a:xfrm>
          <a:prstGeom prst="rect">
            <a:avLst/>
          </a:prstGeom>
        </p:spPr>
      </p:pic>
      <p:pic>
        <p:nvPicPr>
          <p:cNvPr id="41" name="Kép 40" descr="A képen szöveg látható&#10;&#10;Automatikusan generált leírás">
            <a:extLst>
              <a:ext uri="{FF2B5EF4-FFF2-40B4-BE49-F238E27FC236}">
                <a16:creationId xmlns:a16="http://schemas.microsoft.com/office/drawing/2014/main" id="{FBFBF618-221B-4076-8D5A-07ECD7C1C8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0684" y="11060479"/>
            <a:ext cx="1152000" cy="691875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EF071E11-9199-4752-9432-A7E5621510F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5337" y="11039427"/>
            <a:ext cx="1152000" cy="723354"/>
          </a:xfrm>
          <a:prstGeom prst="rect">
            <a:avLst/>
          </a:prstGeom>
        </p:spPr>
      </p:pic>
      <p:pic>
        <p:nvPicPr>
          <p:cNvPr id="57" name="Kép 5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8D7DB513-4B14-4495-AD3F-5479D0EAE6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476" y="10823709"/>
            <a:ext cx="936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1629</TotalTime>
  <Words>255</Words>
  <Application>Microsoft Office PowerPoint</Application>
  <PresentationFormat>Egyéni</PresentationFormat>
  <Paragraphs>30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80</cp:revision>
  <cp:lastPrinted>2020-10-14T10:13:42Z</cp:lastPrinted>
  <dcterms:created xsi:type="dcterms:W3CDTF">2020-04-21T06:52:21Z</dcterms:created>
  <dcterms:modified xsi:type="dcterms:W3CDTF">2022-04-21T11:33:41Z</dcterms:modified>
  <cp:category/>
</cp:coreProperties>
</file>