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759450" cy="14400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>
        <p:scale>
          <a:sx n="98" d="100"/>
          <a:sy n="98" d="100"/>
        </p:scale>
        <p:origin x="3066" y="-3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356703"/>
            <a:ext cx="4895533" cy="5013407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7563446"/>
            <a:ext cx="4319588" cy="3476717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2533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169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66678"/>
            <a:ext cx="1241881" cy="1220351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66678"/>
            <a:ext cx="3653651" cy="1220351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655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33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590057"/>
            <a:ext cx="4967526" cy="5990088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9636813"/>
            <a:ext cx="4967526" cy="3150046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151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833390"/>
            <a:ext cx="2447766" cy="913680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833390"/>
            <a:ext cx="2447766" cy="913680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291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66681"/>
            <a:ext cx="4967526" cy="2783376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530053"/>
            <a:ext cx="2436517" cy="173002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5260078"/>
            <a:ext cx="2436517" cy="77367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530053"/>
            <a:ext cx="2448516" cy="173002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5260078"/>
            <a:ext cx="2448516" cy="77367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660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1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81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960014"/>
            <a:ext cx="1857573" cy="3360050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073367"/>
            <a:ext cx="2915722" cy="10233485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320064"/>
            <a:ext cx="1857573" cy="8003453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33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960014"/>
            <a:ext cx="1857573" cy="3360050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073367"/>
            <a:ext cx="2915722" cy="10233485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320064"/>
            <a:ext cx="1857573" cy="8003453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106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66681"/>
            <a:ext cx="4967526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833390"/>
            <a:ext cx="4967526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3346867"/>
            <a:ext cx="1295876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3346867"/>
            <a:ext cx="1943814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3346867"/>
            <a:ext cx="1295876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290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1.tif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0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9.tiff"/><Relationship Id="rId5" Type="http://schemas.openxmlformats.org/officeDocument/2006/relationships/image" Target="../media/image4.jpeg"/><Relationship Id="rId10" Type="http://schemas.openxmlformats.org/officeDocument/2006/relationships/image" Target="../media/image8.tiff"/><Relationship Id="rId4" Type="http://schemas.openxmlformats.org/officeDocument/2006/relationships/image" Target="../media/image3.png"/><Relationship Id="rId9" Type="http://schemas.openxmlformats.org/officeDocument/2006/relationships/hyperlink" Target="http://www.writeyourwebsitehere.com/" TargetMode="External"/><Relationship Id="rId1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A képen növény, levél, páfránylevél, fa látható&#10;&#10;Automatikusan generált leírás">
            <a:extLst>
              <a:ext uri="{FF2B5EF4-FFF2-40B4-BE49-F238E27FC236}">
                <a16:creationId xmlns:a16="http://schemas.microsoft.com/office/drawing/2014/main" id="{D6A12815-ABA6-4923-8F61-11BAA7F008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040355" y="3338367"/>
            <a:ext cx="3719093" cy="2487479"/>
          </a:xfrm>
          <a:prstGeom prst="rect">
            <a:avLst/>
          </a:prstGeom>
        </p:spPr>
      </p:pic>
      <p:pic>
        <p:nvPicPr>
          <p:cNvPr id="39" name="Kép 38" descr="A képen talaj látható&#10;&#10;Automatikusan generált leírás">
            <a:extLst>
              <a:ext uri="{FF2B5EF4-FFF2-40B4-BE49-F238E27FC236}">
                <a16:creationId xmlns:a16="http://schemas.microsoft.com/office/drawing/2014/main" id="{BBBA04CF-1AAB-4056-AEF8-5948D9677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207"/>
            <a:ext cx="3917127" cy="2455200"/>
          </a:xfrm>
          <a:prstGeom prst="rect">
            <a:avLst/>
          </a:prstGeom>
        </p:spPr>
      </p:pic>
      <p:pic>
        <p:nvPicPr>
          <p:cNvPr id="4" name="Kép 3" descr="A képen növény, levél, páfránylevél, fa látható&#10;&#10;Automatikusan generált leírás">
            <a:extLst>
              <a:ext uri="{FF2B5EF4-FFF2-40B4-BE49-F238E27FC236}">
                <a16:creationId xmlns:a16="http://schemas.microsoft.com/office/drawing/2014/main" id="{93064AE0-0C7E-4040-8FCA-3C37F64210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346" y="6145422"/>
            <a:ext cx="4918531" cy="3279318"/>
          </a:xfrm>
          <a:prstGeom prst="rect">
            <a:avLst/>
          </a:prstGeom>
        </p:spPr>
      </p:pic>
      <p:pic>
        <p:nvPicPr>
          <p:cNvPr id="5" name="Kép 4" descr="A képen beltéri, szemüveg látható&#10;&#10;Automatikusan generált leírás">
            <a:extLst>
              <a:ext uri="{FF2B5EF4-FFF2-40B4-BE49-F238E27FC236}">
                <a16:creationId xmlns:a16="http://schemas.microsoft.com/office/drawing/2014/main" id="{21302F95-604F-4761-8AB9-72FE0CA867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707" y="7386638"/>
            <a:ext cx="1675424" cy="1646692"/>
          </a:xfrm>
          <a:prstGeom prst="rect">
            <a:avLst/>
          </a:prstGeom>
        </p:spPr>
      </p:pic>
      <p:pic>
        <p:nvPicPr>
          <p:cNvPr id="6" name="Kép 5" descr="A képen talaj, kültéri látható&#10;&#10;Automatikusan generált leírás">
            <a:extLst>
              <a:ext uri="{FF2B5EF4-FFF2-40B4-BE49-F238E27FC236}">
                <a16:creationId xmlns:a16="http://schemas.microsoft.com/office/drawing/2014/main" id="{354258FD-EEA1-4D47-BBD8-9AF3E0FC86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2726" y="5484179"/>
            <a:ext cx="1670210" cy="1659429"/>
          </a:xfrm>
          <a:prstGeom prst="rect">
            <a:avLst/>
          </a:prstGeom>
        </p:spPr>
      </p:pic>
      <p:pic>
        <p:nvPicPr>
          <p:cNvPr id="7" name="Kép 6" descr="A képen fű, talaj, kültéri, gyümölcs látható&#10;&#10;Automatikusan generált leírás">
            <a:extLst>
              <a:ext uri="{FF2B5EF4-FFF2-40B4-BE49-F238E27FC236}">
                <a16:creationId xmlns:a16="http://schemas.microsoft.com/office/drawing/2014/main" id="{C6DBFCE7-F643-48DC-84BE-99CE88B0F51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526" y="3578877"/>
            <a:ext cx="1666604" cy="164429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B0B312EF-FA75-424E-B7F7-BD68B1C0E4E1}"/>
              </a:ext>
            </a:extLst>
          </p:cNvPr>
          <p:cNvSpPr/>
          <p:nvPr/>
        </p:nvSpPr>
        <p:spPr>
          <a:xfrm>
            <a:off x="2101130" y="7385740"/>
            <a:ext cx="3658320" cy="1648504"/>
          </a:xfrm>
          <a:prstGeom prst="rect">
            <a:avLst/>
          </a:prstGeom>
          <a:solidFill>
            <a:srgbClr val="E4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17AA8A8-C562-430C-86A4-01B897E27B78}"/>
              </a:ext>
            </a:extLst>
          </p:cNvPr>
          <p:cNvSpPr/>
          <p:nvPr/>
        </p:nvSpPr>
        <p:spPr>
          <a:xfrm>
            <a:off x="2885" y="12945805"/>
            <a:ext cx="5756565" cy="1454408"/>
          </a:xfrm>
          <a:prstGeom prst="rect">
            <a:avLst/>
          </a:prstGeom>
          <a:solidFill>
            <a:srgbClr val="559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F0856054-C55B-4A6D-BED8-18941E46837B}"/>
              </a:ext>
            </a:extLst>
          </p:cNvPr>
          <p:cNvSpPr/>
          <p:nvPr/>
        </p:nvSpPr>
        <p:spPr>
          <a:xfrm>
            <a:off x="1" y="9357884"/>
            <a:ext cx="5759449" cy="3587921"/>
          </a:xfrm>
          <a:prstGeom prst="rect">
            <a:avLst/>
          </a:prstGeom>
          <a:solidFill>
            <a:srgbClr val="C4E1C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878">
              <a:highlight>
                <a:srgbClr val="C0C0C0"/>
              </a:highlight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B35F79E3-1DFD-4AB3-B482-1726C651C270}"/>
              </a:ext>
            </a:extLst>
          </p:cNvPr>
          <p:cNvSpPr/>
          <p:nvPr/>
        </p:nvSpPr>
        <p:spPr>
          <a:xfrm>
            <a:off x="-11782" y="5485077"/>
            <a:ext cx="3704508" cy="1659429"/>
          </a:xfrm>
          <a:prstGeom prst="rect">
            <a:avLst/>
          </a:prstGeom>
          <a:solidFill>
            <a:srgbClr val="E4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A2CA8AB9-68FB-413D-B9C7-F73791D41A77}"/>
              </a:ext>
            </a:extLst>
          </p:cNvPr>
          <p:cNvSpPr/>
          <p:nvPr/>
        </p:nvSpPr>
        <p:spPr>
          <a:xfrm>
            <a:off x="2101131" y="3578877"/>
            <a:ext cx="3658319" cy="1644298"/>
          </a:xfrm>
          <a:prstGeom prst="rect">
            <a:avLst/>
          </a:prstGeom>
          <a:solidFill>
            <a:srgbClr val="E4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CCD470EC-89BB-4719-A6C0-C93A4028D52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57523"/>
            <a:ext cx="1741336" cy="254170"/>
          </a:xfrm>
          <a:prstGeom prst="rect">
            <a:avLst/>
          </a:prstGeom>
        </p:spPr>
      </p:pic>
      <p:sp>
        <p:nvSpPr>
          <p:cNvPr id="17" name="object 4">
            <a:extLst>
              <a:ext uri="{FF2B5EF4-FFF2-40B4-BE49-F238E27FC236}">
                <a16:creationId xmlns:a16="http://schemas.microsoft.com/office/drawing/2014/main" id="{D567EAAE-606A-42FF-B7DB-19E5548C6233}"/>
              </a:ext>
            </a:extLst>
          </p:cNvPr>
          <p:cNvSpPr txBox="1"/>
          <p:nvPr/>
        </p:nvSpPr>
        <p:spPr>
          <a:xfrm>
            <a:off x="2587543" y="383213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de-DE" sz="1200" spc="-5">
                <a:solidFill>
                  <a:srgbClr val="65656A"/>
                </a:solidFill>
                <a:cs typeface="OpenSans-Light"/>
              </a:rPr>
              <a:t>Geben Sie Ihre Kontaktdaten hier ein!</a:t>
            </a:r>
          </a:p>
        </p:txBody>
      </p:sp>
      <p:sp>
        <p:nvSpPr>
          <p:cNvPr id="18" name="object 53">
            <a:extLst>
              <a:ext uri="{FF2B5EF4-FFF2-40B4-BE49-F238E27FC236}">
                <a16:creationId xmlns:a16="http://schemas.microsoft.com/office/drawing/2014/main" id="{65357C38-CB58-4ADF-A97A-11639DFD508E}"/>
              </a:ext>
            </a:extLst>
          </p:cNvPr>
          <p:cNvSpPr txBox="1"/>
          <p:nvPr/>
        </p:nvSpPr>
        <p:spPr>
          <a:xfrm>
            <a:off x="2320334" y="3854786"/>
            <a:ext cx="3027058" cy="107965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de-DE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CreaCool 6 </a:t>
            </a:r>
            <a:r>
              <a:rPr lang="de-DE" sz="1200">
                <a:ea typeface="Open Sans" panose="020B0606030504020204" pitchFamily="34" charset="0"/>
                <a:cs typeface="Open Sans" panose="020B0606030504020204" pitchFamily="34" charset="0"/>
              </a:rPr>
              <a:t>AP716469</a:t>
            </a:r>
            <a:br>
              <a:rPr lang="de-DE" sz="800"/>
            </a:br>
            <a:r>
              <a:rPr lang="de-DE" sz="1000"/>
              <a:t>Individuelle Kühltasche mit Reißverschluss mit Aluminiumpolsterung für 6 Stück 0,33 L Dosen. Material: 600D RPET Polyester. Der Preis ist inkl. Sublimationsdruck und RPET-Label. Mindestmenge: 50 Stk.</a:t>
            </a:r>
            <a:br>
              <a:rPr lang="de-DE" sz="1000"/>
            </a:br>
            <a:r>
              <a:rPr lang="de-DE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19" name="object 53">
            <a:extLst>
              <a:ext uri="{FF2B5EF4-FFF2-40B4-BE49-F238E27FC236}">
                <a16:creationId xmlns:a16="http://schemas.microsoft.com/office/drawing/2014/main" id="{4EBE4C7F-E9CE-4F42-89DD-B2BAFD87AD92}"/>
              </a:ext>
            </a:extLst>
          </p:cNvPr>
          <p:cNvSpPr txBox="1"/>
          <p:nvPr/>
        </p:nvSpPr>
        <p:spPr>
          <a:xfrm>
            <a:off x="434525" y="13130078"/>
            <a:ext cx="4912867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de-DE" sz="1000">
                <a:solidFill>
                  <a:schemeClr val="bg1"/>
                </a:solidFill>
              </a:rPr>
              <a:t>Geben Sie Ihre Aktionskonditionen hier ein!</a:t>
            </a:r>
          </a:p>
          <a:p>
            <a:pPr marL="184697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de-DE" sz="100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de-DE" sz="100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de-DE" sz="100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de-DE" sz="100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7DCF8E58-F920-4DB9-89D7-AF3820E63B07}"/>
              </a:ext>
            </a:extLst>
          </p:cNvPr>
          <p:cNvSpPr txBox="1"/>
          <p:nvPr/>
        </p:nvSpPr>
        <p:spPr>
          <a:xfrm>
            <a:off x="355186" y="14141093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de-DE" sz="1000">
                <a:solidFill>
                  <a:schemeClr val="bg1"/>
                </a:solidFill>
                <a:cs typeface="Open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de-DE" sz="1000">
                <a:solidFill>
                  <a:schemeClr val="bg1"/>
                </a:solidFill>
                <a:cs typeface="Open Sans"/>
              </a:rPr>
              <a:t> 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6228367E-0A07-4777-BE3A-75BC537AD13B}"/>
              </a:ext>
            </a:extLst>
          </p:cNvPr>
          <p:cNvSpPr txBox="1"/>
          <p:nvPr/>
        </p:nvSpPr>
        <p:spPr>
          <a:xfrm>
            <a:off x="269600" y="5851436"/>
            <a:ext cx="3214237" cy="9196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de-DE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CreaRide RPET </a:t>
            </a:r>
            <a:r>
              <a:rPr lang="de-DE" sz="1200">
                <a:ea typeface="Open Sans" panose="020B0606030504020204" pitchFamily="34" charset="0"/>
                <a:cs typeface="Open Sans" panose="020B0606030504020204" pitchFamily="34" charset="0"/>
              </a:rPr>
              <a:t>AP718698</a:t>
            </a:r>
            <a:br>
              <a:rPr lang="de-DE" sz="1600"/>
            </a:br>
            <a:r>
              <a:rPr lang="de-DE" sz="1000"/>
              <a:t>Individueller Fahrradsattelbezug mit elastischem Band. Material: 190T RPET-Pongee. Der Preis ist inkl. RPET-Label und Sublimationsdruck. Mindestmenge: 100 Stk.</a:t>
            </a:r>
            <a:br>
              <a:rPr lang="de-DE" sz="1000"/>
            </a:br>
            <a:r>
              <a:rPr lang="de-DE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6FF0996B-ADB4-4266-AB4D-06C5627D5273}"/>
              </a:ext>
            </a:extLst>
          </p:cNvPr>
          <p:cNvSpPr/>
          <p:nvPr/>
        </p:nvSpPr>
        <p:spPr>
          <a:xfrm>
            <a:off x="3678550" y="892310"/>
            <a:ext cx="2080898" cy="2455200"/>
          </a:xfrm>
          <a:prstGeom prst="rect">
            <a:avLst/>
          </a:prstGeom>
          <a:solidFill>
            <a:srgbClr val="559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16480F84-DA57-4FF6-99A3-D547A3E9B6D4}"/>
              </a:ext>
            </a:extLst>
          </p:cNvPr>
          <p:cNvSpPr txBox="1"/>
          <p:nvPr/>
        </p:nvSpPr>
        <p:spPr>
          <a:xfrm>
            <a:off x="2274672" y="7820476"/>
            <a:ext cx="3118383" cy="7595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de-DE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Sunbus </a:t>
            </a:r>
            <a:r>
              <a:rPr lang="de-DE" sz="1200">
                <a:ea typeface="Open Sans" panose="020B0606030504020204" pitchFamily="34" charset="0"/>
                <a:cs typeface="Open Sans" panose="020B0606030504020204" pitchFamily="34" charset="0"/>
              </a:rPr>
              <a:t>AP810395</a:t>
            </a:r>
            <a:br>
              <a:rPr lang="de-DE"/>
            </a:br>
            <a:r>
              <a:rPr lang="de-DE" sz="1000"/>
              <a:t>Sonnenbrille mit Kunststoff-Rahmen, Bambus-Bügeln, verspiegelten Gläsern und UV400 Schutz.</a:t>
            </a:r>
            <a:br>
              <a:rPr lang="de-DE" sz="1000"/>
            </a:br>
            <a:r>
              <a:rPr lang="de-DE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4" name="object 53">
            <a:extLst>
              <a:ext uri="{FF2B5EF4-FFF2-40B4-BE49-F238E27FC236}">
                <a16:creationId xmlns:a16="http://schemas.microsoft.com/office/drawing/2014/main" id="{87B68DDA-0A3F-487B-BB55-768DC314FE23}"/>
              </a:ext>
            </a:extLst>
          </p:cNvPr>
          <p:cNvSpPr txBox="1"/>
          <p:nvPr/>
        </p:nvSpPr>
        <p:spPr>
          <a:xfrm>
            <a:off x="1707407" y="10989641"/>
            <a:ext cx="1152000" cy="159954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Slash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1200">
                <a:ea typeface="Open Sans" panose="020B0606030504020204" pitchFamily="34" charset="0"/>
                <a:cs typeface="Open Sans" panose="020B0606030504020204" pitchFamily="34" charset="0"/>
              </a:rPr>
              <a:t>AP722135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1000">
                <a:ea typeface="Open Sans" panose="020B0606030504020204" pitchFamily="34" charset="0"/>
                <a:cs typeface="Open Sans" panose="020B0606030504020204" pitchFamily="34" charset="0"/>
              </a:rPr>
              <a:t>Sporthandtuch aus Mikrofaser mit RPET-Beutel und abtrennbarem RPET-Label. Material: RPET-Polyester (160 g/m²).</a:t>
            </a:r>
            <a:br>
              <a:rPr lang="de-DE" sz="100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2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de-DE" sz="120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bject 53">
            <a:extLst>
              <a:ext uri="{FF2B5EF4-FFF2-40B4-BE49-F238E27FC236}">
                <a16:creationId xmlns:a16="http://schemas.microsoft.com/office/drawing/2014/main" id="{886D5C00-2336-459A-8739-7F7D940992E1}"/>
              </a:ext>
            </a:extLst>
          </p:cNvPr>
          <p:cNvSpPr txBox="1"/>
          <p:nvPr/>
        </p:nvSpPr>
        <p:spPr>
          <a:xfrm>
            <a:off x="2980289" y="10995694"/>
            <a:ext cx="1253262" cy="14138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1400" b="1" dirty="0" err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Saiker</a:t>
            </a:r>
            <a:endParaRPr lang="de-DE" sz="1400" b="1" dirty="0">
              <a:solidFill>
                <a:srgbClr val="55946D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1200" dirty="0">
                <a:ea typeface="Open Sans" panose="020B0606030504020204" pitchFamily="34" charset="0"/>
                <a:cs typeface="Open Sans" panose="020B0606030504020204" pitchFamily="34" charset="0"/>
              </a:rPr>
              <a:t>AP722163</a:t>
            </a:r>
            <a:br>
              <a:rPr lang="de-DE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Strandtennis mit 2 Schlägern und einem Ball. Material: Holz und ökologischer Weizenstrohkunststoff.</a:t>
            </a:r>
            <a:b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200" b="1" dirty="0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6" name="object 53">
            <a:extLst>
              <a:ext uri="{FF2B5EF4-FFF2-40B4-BE49-F238E27FC236}">
                <a16:creationId xmlns:a16="http://schemas.microsoft.com/office/drawing/2014/main" id="{7FB4A701-9E74-4F90-8AEA-C7580ABEAF4C}"/>
              </a:ext>
            </a:extLst>
          </p:cNvPr>
          <p:cNvSpPr txBox="1"/>
          <p:nvPr/>
        </p:nvSpPr>
        <p:spPr>
          <a:xfrm>
            <a:off x="4233551" y="10988474"/>
            <a:ext cx="1151310" cy="110658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Ditul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1200">
                <a:ea typeface="Open Sans" panose="020B0606030504020204" pitchFamily="34" charset="0"/>
                <a:cs typeface="Open Sans" panose="020B0606030504020204" pitchFamily="34" charset="0"/>
              </a:rPr>
              <a:t>AP721474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1000">
                <a:ea typeface="Open Sans" panose="020B0606030504020204" pitchFamily="34" charset="0"/>
                <a:cs typeface="Open Sans" panose="020B0606030504020204" pitchFamily="34" charset="0"/>
              </a:rPr>
              <a:t>Ökologische Bambusfaser / Kunststoff Frisbee.</a:t>
            </a:r>
            <a:br>
              <a:rPr lang="de-DE" sz="100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2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de-DE" sz="120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object 57">
            <a:extLst>
              <a:ext uri="{FF2B5EF4-FFF2-40B4-BE49-F238E27FC236}">
                <a16:creationId xmlns:a16="http://schemas.microsoft.com/office/drawing/2014/main" id="{97C12660-A987-4277-8475-EA355B79B308}"/>
              </a:ext>
            </a:extLst>
          </p:cNvPr>
          <p:cNvSpPr txBox="1"/>
          <p:nvPr/>
        </p:nvSpPr>
        <p:spPr>
          <a:xfrm>
            <a:off x="3818049" y="983000"/>
            <a:ext cx="1800000" cy="1015551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 algn="ctr">
              <a:lnSpc>
                <a:spcPts val="2500"/>
              </a:lnSpc>
              <a:spcBef>
                <a:spcPts val="101"/>
              </a:spcBef>
            </a:pPr>
            <a:r>
              <a:rPr lang="de-DE" sz="1600" cap="all" spc="15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Finde den Weg </a:t>
            </a:r>
            <a:r>
              <a:rPr lang="de-DE" sz="2400" cap="all" spc="15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zurück zur</a:t>
            </a:r>
          </a:p>
          <a:p>
            <a:pPr marL="13248" marR="5300" algn="ctr">
              <a:lnSpc>
                <a:spcPts val="2500"/>
              </a:lnSpc>
              <a:spcBef>
                <a:spcPts val="101"/>
              </a:spcBef>
            </a:pPr>
            <a:r>
              <a:rPr lang="de-DE" sz="3200" b="1" cap="all" spc="15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Natur</a:t>
            </a: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791B9C7E-CDBA-489D-850C-E5CB6D6408CB}"/>
              </a:ext>
            </a:extLst>
          </p:cNvPr>
          <p:cNvSpPr txBox="1"/>
          <p:nvPr/>
        </p:nvSpPr>
        <p:spPr>
          <a:xfrm>
            <a:off x="3818049" y="1999479"/>
            <a:ext cx="180000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de-DE" sz="1200">
                <a:solidFill>
                  <a:schemeClr val="bg1"/>
                </a:solidFill>
              </a:rPr>
              <a:t>Draußen verbrachte Zeit ist nie verschwendete Zeit! Egal, ob Du joggst, wanderst, am Strand oder im Park spazieren gehst -  mit unseren Werbeartikeln bist Du immer bestens gerüstet!</a:t>
            </a:r>
            <a:endParaRPr lang="de-DE" sz="1000"/>
          </a:p>
        </p:txBody>
      </p:sp>
      <p:sp>
        <p:nvSpPr>
          <p:cNvPr id="29" name="Téglalap 28">
            <a:extLst>
              <a:ext uri="{FF2B5EF4-FFF2-40B4-BE49-F238E27FC236}">
                <a16:creationId xmlns:a16="http://schemas.microsoft.com/office/drawing/2014/main" id="{327A5767-57EB-4764-8EC0-849845BD6B79}"/>
              </a:ext>
            </a:extLst>
          </p:cNvPr>
          <p:cNvSpPr/>
          <p:nvPr/>
        </p:nvSpPr>
        <p:spPr>
          <a:xfrm>
            <a:off x="434525" y="9699720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églalap 29">
            <a:extLst>
              <a:ext uri="{FF2B5EF4-FFF2-40B4-BE49-F238E27FC236}">
                <a16:creationId xmlns:a16="http://schemas.microsoft.com/office/drawing/2014/main" id="{50E31C7B-DDD0-4717-B58C-94965F4E0DAE}"/>
              </a:ext>
            </a:extLst>
          </p:cNvPr>
          <p:cNvSpPr/>
          <p:nvPr/>
        </p:nvSpPr>
        <p:spPr>
          <a:xfrm>
            <a:off x="1709693" y="9694312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églalap 30">
            <a:extLst>
              <a:ext uri="{FF2B5EF4-FFF2-40B4-BE49-F238E27FC236}">
                <a16:creationId xmlns:a16="http://schemas.microsoft.com/office/drawing/2014/main" id="{F4A4A90D-01D2-40A9-90EE-B7920C9EB01E}"/>
              </a:ext>
            </a:extLst>
          </p:cNvPr>
          <p:cNvSpPr/>
          <p:nvPr/>
        </p:nvSpPr>
        <p:spPr>
          <a:xfrm>
            <a:off x="2980979" y="9692529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A0C6CEEA-CC62-4BE2-9CF3-9BC209CE2559}"/>
              </a:ext>
            </a:extLst>
          </p:cNvPr>
          <p:cNvSpPr/>
          <p:nvPr/>
        </p:nvSpPr>
        <p:spPr>
          <a:xfrm>
            <a:off x="4233551" y="9692529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2EFAA82E-ACF4-4569-99E7-62C8B9B691B2}"/>
              </a:ext>
            </a:extLst>
          </p:cNvPr>
          <p:cNvSpPr txBox="1"/>
          <p:nvPr/>
        </p:nvSpPr>
        <p:spPr>
          <a:xfrm>
            <a:off x="434525" y="10995694"/>
            <a:ext cx="1152000" cy="145866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Panky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1200">
                <a:ea typeface="Open Sans" panose="020B0606030504020204" pitchFamily="34" charset="0"/>
                <a:cs typeface="Open Sans" panose="020B0606030504020204" pitchFamily="34" charset="0"/>
              </a:rPr>
              <a:t>AP722164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1000">
                <a:ea typeface="Open Sans" panose="020B0606030504020204" pitchFamily="34" charset="0"/>
                <a:cs typeface="Open Sans" panose="020B0606030504020204" pitchFamily="34" charset="0"/>
              </a:rPr>
              <a:t>Springseil aus Baumwolle mit Holzgriffen. Einzeln im Baumwollbeutel mit Kordelzug.</a:t>
            </a:r>
            <a:br>
              <a:rPr lang="de-DE" sz="100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2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34" name="Kép 33">
            <a:extLst>
              <a:ext uri="{FF2B5EF4-FFF2-40B4-BE49-F238E27FC236}">
                <a16:creationId xmlns:a16="http://schemas.microsoft.com/office/drawing/2014/main" id="{31DAD162-A447-4A1B-B3B4-C8E2FC7F2E7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277" y="9758656"/>
            <a:ext cx="1116000" cy="1061076"/>
          </a:xfrm>
          <a:prstGeom prst="rect">
            <a:avLst/>
          </a:prstGeom>
        </p:spPr>
      </p:pic>
      <p:pic>
        <p:nvPicPr>
          <p:cNvPr id="35" name="Kép 34">
            <a:extLst>
              <a:ext uri="{FF2B5EF4-FFF2-40B4-BE49-F238E27FC236}">
                <a16:creationId xmlns:a16="http://schemas.microsoft.com/office/drawing/2014/main" id="{19171476-7ABE-446C-AE8F-1F680824D9D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224" y="9706241"/>
            <a:ext cx="731102" cy="1165237"/>
          </a:xfrm>
          <a:prstGeom prst="rect">
            <a:avLst/>
          </a:prstGeom>
        </p:spPr>
      </p:pic>
      <p:pic>
        <p:nvPicPr>
          <p:cNvPr id="36" name="Kép 35">
            <a:extLst>
              <a:ext uri="{FF2B5EF4-FFF2-40B4-BE49-F238E27FC236}">
                <a16:creationId xmlns:a16="http://schemas.microsoft.com/office/drawing/2014/main" id="{3583689F-25E0-4D62-B78E-CD182B0B47F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1613" y="10460542"/>
            <a:ext cx="436564" cy="402834"/>
          </a:xfrm>
          <a:prstGeom prst="rect">
            <a:avLst/>
          </a:prstGeom>
        </p:spPr>
      </p:pic>
      <p:pic>
        <p:nvPicPr>
          <p:cNvPr id="37" name="Kép 36" descr="A képen szöveg látható&#10;&#10;Automatikusan generált leírás">
            <a:extLst>
              <a:ext uri="{FF2B5EF4-FFF2-40B4-BE49-F238E27FC236}">
                <a16:creationId xmlns:a16="http://schemas.microsoft.com/office/drawing/2014/main" id="{EEFBB6EA-5AB3-418E-9D16-24357090345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6719" y="9711376"/>
            <a:ext cx="813376" cy="1152000"/>
          </a:xfrm>
          <a:prstGeom prst="rect">
            <a:avLst/>
          </a:prstGeom>
        </p:spPr>
      </p:pic>
      <p:pic>
        <p:nvPicPr>
          <p:cNvPr id="38" name="Kép 37">
            <a:extLst>
              <a:ext uri="{FF2B5EF4-FFF2-40B4-BE49-F238E27FC236}">
                <a16:creationId xmlns:a16="http://schemas.microsoft.com/office/drawing/2014/main" id="{DA6E4FF6-123B-4D9D-9804-7B39A5DBBBE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2289" y="10012705"/>
            <a:ext cx="1344017" cy="55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21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224</Words>
  <Application>Microsoft Office PowerPoint</Application>
  <PresentationFormat>Egyéni</PresentationFormat>
  <Paragraphs>24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Varzsik Dóra</dc:creator>
  <cp:lastModifiedBy>Varzsik Dóra</cp:lastModifiedBy>
  <cp:revision>10</cp:revision>
  <dcterms:created xsi:type="dcterms:W3CDTF">2022-04-19T14:00:52Z</dcterms:created>
  <dcterms:modified xsi:type="dcterms:W3CDTF">2022-04-21T11:21:20Z</dcterms:modified>
</cp:coreProperties>
</file>