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18" d="100"/>
          <a:sy n="118" d="100"/>
        </p:scale>
        <p:origin x="2706" y="-5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hyperlink" Target="http://www.writeyourwebsitehere.com/" TargetMode="External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D6A12815-ABA6-4923-8F61-11BAA7F0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40355" y="3338367"/>
            <a:ext cx="3719093" cy="2487479"/>
          </a:xfrm>
          <a:prstGeom prst="rect">
            <a:avLst/>
          </a:prstGeom>
        </p:spPr>
      </p:pic>
      <p:pic>
        <p:nvPicPr>
          <p:cNvPr id="39" name="Kép 38" descr="A képen talaj látható&#10;&#10;Automatikusan generált leírás">
            <a:extLst>
              <a:ext uri="{FF2B5EF4-FFF2-40B4-BE49-F238E27FC236}">
                <a16:creationId xmlns:a16="http://schemas.microsoft.com/office/drawing/2014/main" id="{BBBA04CF-1AAB-4056-AEF8-5948D967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07"/>
            <a:ext cx="3917127" cy="2455200"/>
          </a:xfrm>
          <a:prstGeom prst="rect">
            <a:avLst/>
          </a:prstGeom>
        </p:spPr>
      </p:pic>
      <p:pic>
        <p:nvPicPr>
          <p:cNvPr id="4" name="Kép 3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93064AE0-0C7E-4040-8FCA-3C37F6421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46" y="6145422"/>
            <a:ext cx="4918531" cy="3279318"/>
          </a:xfrm>
          <a:prstGeom prst="rect">
            <a:avLst/>
          </a:prstGeom>
        </p:spPr>
      </p:pic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pic>
        <p:nvPicPr>
          <p:cNvPr id="6" name="Kép 5" descr="A képen talaj, kültéri látható&#10;&#10;Automatikusan generált leírás">
            <a:extLst>
              <a:ext uri="{FF2B5EF4-FFF2-40B4-BE49-F238E27FC236}">
                <a16:creationId xmlns:a16="http://schemas.microsoft.com/office/drawing/2014/main" id="{354258FD-EEA1-4D47-BBD8-9AF3E0FC86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726" y="5484179"/>
            <a:ext cx="1670210" cy="1659429"/>
          </a:xfrm>
          <a:prstGeom prst="rect">
            <a:avLst/>
          </a:prstGeom>
        </p:spPr>
      </p:pic>
      <p:pic>
        <p:nvPicPr>
          <p:cNvPr id="7" name="Kép 6" descr="A képen fű, talaj, kültéri, gyümölcs látható&#10;&#10;Automatikusan generált leírás">
            <a:extLst>
              <a:ext uri="{FF2B5EF4-FFF2-40B4-BE49-F238E27FC236}">
                <a16:creationId xmlns:a16="http://schemas.microsoft.com/office/drawing/2014/main" id="{C6DBFCE7-F643-48DC-84BE-99CE88B0F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26" y="3576607"/>
            <a:ext cx="1666604" cy="1649500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4743"/>
            <a:ext cx="3658320" cy="1649501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1454408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4E1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7521"/>
            <a:ext cx="3658319" cy="1649501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>
                <a:solidFill>
                  <a:srgbClr val="65656A"/>
                </a:solidFill>
                <a:cs typeface="OpenSans-Light"/>
              </a:rPr>
              <a:t>Inserisci qui i tuoi dati di riferimento!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854786"/>
            <a:ext cx="3027058" cy="10796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CreaCool 6 </a:t>
            </a:r>
            <a:r>
              <a:rPr lang="it-IT" sz="1200">
                <a:ea typeface="Open Sans" panose="020B0606030504020204" pitchFamily="34" charset="0"/>
                <a:cs typeface="Open Sans" panose="020B0606030504020204" pitchFamily="34" charset="0"/>
              </a:rPr>
              <a:t>AP716469</a:t>
            </a:r>
            <a:br>
              <a:rPr lang="it-IT" sz="800"/>
            </a:br>
            <a:r>
              <a:rPr lang="it-IT" sz="1000"/>
              <a:t>Borsa termica in poliestere 600D RPET personalizzabile con zip ed imbottitura in alluminio per 6 lattine da 0,33 L. Con grafica stampata in sublimazione su tutta la superficie ed etichetta distintiva in RPET. MOQ: 50 pezzi.</a:t>
            </a:r>
            <a:br>
              <a:rPr lang="it-IT" sz="1000"/>
            </a:b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34525" y="13130078"/>
            <a:ext cx="4912867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1000">
                <a:solidFill>
                  <a:schemeClr val="bg1"/>
                </a:solidFill>
              </a:rPr>
              <a:t>Inserisci qui le tue condizioni promozionali!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it-IT" sz="1000">
                <a:solidFill>
                  <a:schemeClr val="bg1"/>
                </a:solidFill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it-IT" sz="1000">
                <a:solidFill>
                  <a:schemeClr val="bg1"/>
                </a:solidFill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269600" y="5851436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 RPET </a:t>
            </a:r>
            <a:r>
              <a:rPr lang="it-IT" sz="1200">
                <a:ea typeface="Open Sans" panose="020B0606030504020204" pitchFamily="34" charset="0"/>
                <a:cs typeface="Open Sans" panose="020B0606030504020204" pitchFamily="34" charset="0"/>
              </a:rPr>
              <a:t>AP718698</a:t>
            </a:r>
            <a:br>
              <a:rPr lang="it-IT" sz="1600"/>
            </a:br>
            <a:r>
              <a:rPr lang="it-IT" sz="1000"/>
              <a:t>Copri sellino personalizzabile completo di elastico, in pongee 190T RPET ed etichetta RPET. Il prezzo include la stampa in sublimazione. MOQ: 100pz.</a:t>
            </a:r>
            <a:br>
              <a:rPr lang="it-IT" sz="1000"/>
            </a:b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2" y="7820476"/>
            <a:ext cx="3118383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Sunbus </a:t>
            </a:r>
            <a:r>
              <a:rPr lang="it-IT" sz="1200">
                <a:ea typeface="Open Sans" panose="020B0606030504020204" pitchFamily="34" charset="0"/>
                <a:cs typeface="Open Sans" panose="020B0606030504020204" pitchFamily="34" charset="0"/>
              </a:rPr>
              <a:t>AP810395</a:t>
            </a:r>
            <a:br>
              <a:rPr lang="it-IT"/>
            </a:br>
            <a:r>
              <a:rPr lang="it-IT" sz="1000"/>
              <a:t>Occhiali da sole in plastica con aste in bambù e lenti metallizzate. Con protezione UV 400.</a:t>
            </a:r>
            <a:br>
              <a:rPr lang="it-IT" sz="1000"/>
            </a:b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58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Slash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200" dirty="0">
                <a:ea typeface="Open Sans" panose="020B0606030504020204" pitchFamily="34" charset="0"/>
                <a:cs typeface="Open Sans" panose="020B0606030504020204" pitchFamily="34" charset="0"/>
              </a:rPr>
              <a:t>AP722135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Asciugamano sportivo in microfibra RPET con etichetta distintiva RPET. Poliestere RPET,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  <a:t>160 g/m².</a:t>
            </a:r>
            <a:b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2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it-IT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4458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Saiker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200">
                <a:ea typeface="Open Sans" panose="020B0606030504020204" pitchFamily="34" charset="0"/>
                <a:cs typeface="Open Sans" panose="020B0606030504020204" pitchFamily="34" charset="0"/>
              </a:rPr>
              <a:t>AP722163</a:t>
            </a:r>
            <a:br>
              <a:rPr lang="it-IT" sz="14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  <a:t>Set tennis da spiaggia con 2 racchette in legno ed una palla in plastica ecologica di paglia di grano.</a:t>
            </a:r>
            <a:b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1065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Ditul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200">
                <a:ea typeface="Open Sans" panose="020B0606030504020204" pitchFamily="34" charset="0"/>
                <a:cs typeface="Open Sans" panose="020B0606030504020204" pitchFamily="34" charset="0"/>
              </a:rPr>
              <a:t>AP721474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  <a:t>Frisbee in plastica ecologica di fibra di bambù.</a:t>
            </a:r>
            <a:br>
              <a:rPr lang="it-IT" sz="8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it-IT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53643"/>
            <a:ext cx="1800000" cy="874486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spcBef>
                <a:spcPts val="101"/>
              </a:spcBef>
            </a:pPr>
            <a:r>
              <a:rPr lang="it-IT" sz="12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Ritrova la tua strada </a:t>
            </a:r>
            <a:br>
              <a:rPr lang="it-IT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</a:br>
            <a:r>
              <a:rPr lang="it-IT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per tornare alla</a:t>
            </a:r>
            <a:br>
              <a:rPr lang="it-IT" sz="20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</a:br>
            <a:r>
              <a:rPr lang="it-IT" sz="2800" b="1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natura</a:t>
            </a:r>
            <a:endParaRPr lang="it-IT" sz="3200" b="1" cap="all" spc="15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808622"/>
            <a:ext cx="18000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>
                <a:solidFill>
                  <a:schemeClr val="bg1"/>
                </a:solidFill>
              </a:rPr>
              <a:t>Il tempo trascorso all'esterno non è mai tempo sprecato! Che tu vada a fare una corsa, un'escursione, in spiaggia o a passeggiare in un parco, i nostri prodotti promozionali rappresentano la soluzione giusta per te!</a:t>
            </a:r>
            <a:endParaRPr lang="it-IT" sz="100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439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Panky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200">
                <a:ea typeface="Open Sans" panose="020B0606030504020204" pitchFamily="34" charset="0"/>
                <a:cs typeface="Open Sans" panose="020B0606030504020204" pitchFamily="34" charset="0"/>
              </a:rPr>
              <a:t>AP722164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  <a:t>Corda per saltare in cotone con impugnature in legno. In sacchetto di cotone con coulisse.</a:t>
            </a:r>
            <a:br>
              <a:rPr lang="it-IT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31DAD162-A447-4A1B-B3B4-C8E2FC7F2E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77" y="9758656"/>
            <a:ext cx="1116000" cy="106107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19171476-7ABE-446C-AE8F-1F680824D9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4" y="9706241"/>
            <a:ext cx="731102" cy="1165237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3583689F-25E0-4D62-B78E-CD182B0B47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613" y="10460542"/>
            <a:ext cx="436564" cy="402834"/>
          </a:xfrm>
          <a:prstGeom prst="rect">
            <a:avLst/>
          </a:prstGeom>
        </p:spPr>
      </p:pic>
      <p:pic>
        <p:nvPicPr>
          <p:cNvPr id="37" name="Kép 36" descr="A képen szöveg látható&#10;&#10;Automatikusan generált leírás">
            <a:extLst>
              <a:ext uri="{FF2B5EF4-FFF2-40B4-BE49-F238E27FC236}">
                <a16:creationId xmlns:a16="http://schemas.microsoft.com/office/drawing/2014/main" id="{EEFBB6EA-5AB3-418E-9D16-2435709034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19" y="9711376"/>
            <a:ext cx="813376" cy="1152000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DA6E4FF6-123B-4D9D-9804-7B39A5DBBB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89" y="10012705"/>
            <a:ext cx="1344017" cy="5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264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Varzsik Dóra</cp:lastModifiedBy>
  <cp:revision>9</cp:revision>
  <dcterms:created xsi:type="dcterms:W3CDTF">2022-04-19T14:00:52Z</dcterms:created>
  <dcterms:modified xsi:type="dcterms:W3CDTF">2022-04-21T11:28:26Z</dcterms:modified>
</cp:coreProperties>
</file>