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759450"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78" d="100"/>
          <a:sy n="78" d="100"/>
        </p:scale>
        <p:origin x="3444" y="-1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2356703"/>
            <a:ext cx="4895533" cy="5013407"/>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7563446"/>
            <a:ext cx="4319588" cy="3476717"/>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2022. 04. 21.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415253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2022. 04. 21.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287169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766678"/>
            <a:ext cx="1241881" cy="1220351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766678"/>
            <a:ext cx="3653651" cy="1220351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2022. 04. 21.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302655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852E20-71D3-4B6A-A423-3934E4B9EAD7}" type="datetimeFigureOut">
              <a:rPr lang="hu-HU" smtClean="0"/>
              <a:t>2022. 04. 21.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20973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3590057"/>
            <a:ext cx="4967526" cy="5990088"/>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9636813"/>
            <a:ext cx="4967526" cy="3150046"/>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852E20-71D3-4B6A-A423-3934E4B9EAD7}" type="datetimeFigureOut">
              <a:rPr lang="hu-HU" smtClean="0"/>
              <a:t>2022. 04. 21.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74151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3833390"/>
            <a:ext cx="2447766" cy="913680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3833390"/>
            <a:ext cx="2447766" cy="913680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5852E20-71D3-4B6A-A423-3934E4B9EAD7}" type="datetimeFigureOut">
              <a:rPr lang="hu-HU" smtClean="0"/>
              <a:t>2022. 04. 21.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148291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766681"/>
            <a:ext cx="4967526" cy="2783376"/>
          </a:xfrm>
        </p:spPr>
        <p:txBody>
          <a:bodyPr/>
          <a:lstStyle/>
          <a:p>
            <a:r>
              <a:rPr lang="hu-HU"/>
              <a:t>Mintacím szerkesztése</a:t>
            </a:r>
            <a:endParaRPr lang="en-US" dirty="0"/>
          </a:p>
        </p:txBody>
      </p:sp>
      <p:sp>
        <p:nvSpPr>
          <p:cNvPr id="3" name="Text Placeholder 2"/>
          <p:cNvSpPr>
            <a:spLocks noGrp="1"/>
          </p:cNvSpPr>
          <p:nvPr>
            <p:ph type="body" idx="1"/>
          </p:nvPr>
        </p:nvSpPr>
        <p:spPr>
          <a:xfrm>
            <a:off x="396713" y="3530053"/>
            <a:ext cx="2436517" cy="173002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5260078"/>
            <a:ext cx="2436517" cy="773678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3530053"/>
            <a:ext cx="2448516" cy="1730025"/>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5260078"/>
            <a:ext cx="2448516" cy="773678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5852E20-71D3-4B6A-A423-3934E4B9EAD7}" type="datetimeFigureOut">
              <a:rPr lang="hu-HU" smtClean="0"/>
              <a:t>2022. 04. 21.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55660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5852E20-71D3-4B6A-A423-3934E4B9EAD7}" type="datetimeFigureOut">
              <a:rPr lang="hu-HU" smtClean="0"/>
              <a:t>2022. 04. 21.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3551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52E20-71D3-4B6A-A423-3934E4B9EAD7}" type="datetimeFigureOut">
              <a:rPr lang="hu-HU" smtClean="0"/>
              <a:t>2022. 04. 21.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738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960014"/>
            <a:ext cx="1857573" cy="3360050"/>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2073367"/>
            <a:ext cx="2915722" cy="10233485"/>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4320064"/>
            <a:ext cx="1857573" cy="8003453"/>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45852E20-71D3-4B6A-A423-3934E4B9EAD7}" type="datetimeFigureOut">
              <a:rPr lang="hu-HU" smtClean="0"/>
              <a:t>2022. 04. 21.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276733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960014"/>
            <a:ext cx="1857573" cy="3360050"/>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2073367"/>
            <a:ext cx="2915722" cy="10233485"/>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4320064"/>
            <a:ext cx="1857573" cy="8003453"/>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45852E20-71D3-4B6A-A423-3934E4B9EAD7}" type="datetimeFigureOut">
              <a:rPr lang="hu-HU" smtClean="0"/>
              <a:t>2022. 04. 21.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4F639D2-BDAA-46A6-99C5-75758AB3E2C5}" type="slidenum">
              <a:rPr lang="hu-HU" smtClean="0"/>
              <a:t>‹#›</a:t>
            </a:fld>
            <a:endParaRPr lang="hu-HU"/>
          </a:p>
        </p:txBody>
      </p:sp>
    </p:spTree>
    <p:extLst>
      <p:ext uri="{BB962C8B-B14F-4D97-AF65-F5344CB8AC3E}">
        <p14:creationId xmlns:p14="http://schemas.microsoft.com/office/powerpoint/2010/main" val="316106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766681"/>
            <a:ext cx="4967526" cy="2783376"/>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3833390"/>
            <a:ext cx="4967526" cy="913680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3346867"/>
            <a:ext cx="1295876" cy="766678"/>
          </a:xfrm>
          <a:prstGeom prst="rect">
            <a:avLst/>
          </a:prstGeom>
        </p:spPr>
        <p:txBody>
          <a:bodyPr vert="horz" lIns="91440" tIns="45720" rIns="91440" bIns="45720" rtlCol="0" anchor="ctr"/>
          <a:lstStyle>
            <a:lvl1pPr algn="l">
              <a:defRPr sz="756">
                <a:solidFill>
                  <a:schemeClr val="tx1">
                    <a:tint val="75000"/>
                  </a:schemeClr>
                </a:solidFill>
              </a:defRPr>
            </a:lvl1pPr>
          </a:lstStyle>
          <a:p>
            <a:fld id="{45852E20-71D3-4B6A-A423-3934E4B9EAD7}" type="datetimeFigureOut">
              <a:rPr lang="hu-HU" smtClean="0"/>
              <a:t>2022. 04. 21.</a:t>
            </a:fld>
            <a:endParaRPr lang="hu-HU"/>
          </a:p>
        </p:txBody>
      </p:sp>
      <p:sp>
        <p:nvSpPr>
          <p:cNvPr id="5" name="Footer Placeholder 4"/>
          <p:cNvSpPr>
            <a:spLocks noGrp="1"/>
          </p:cNvSpPr>
          <p:nvPr>
            <p:ph type="ftr" sz="quarter" idx="3"/>
          </p:nvPr>
        </p:nvSpPr>
        <p:spPr>
          <a:xfrm>
            <a:off x="1907818" y="13346867"/>
            <a:ext cx="1943814" cy="766678"/>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3346867"/>
            <a:ext cx="1295876" cy="766678"/>
          </a:xfrm>
          <a:prstGeom prst="rect">
            <a:avLst/>
          </a:prstGeom>
        </p:spPr>
        <p:txBody>
          <a:bodyPr vert="horz" lIns="91440" tIns="45720" rIns="91440" bIns="45720" rtlCol="0" anchor="ctr"/>
          <a:lstStyle>
            <a:lvl1pPr algn="r">
              <a:defRPr sz="756">
                <a:solidFill>
                  <a:schemeClr val="tx1">
                    <a:tint val="75000"/>
                  </a:schemeClr>
                </a:solidFill>
              </a:defRPr>
            </a:lvl1pPr>
          </a:lstStyle>
          <a:p>
            <a:fld id="{A4F639D2-BDAA-46A6-99C5-75758AB3E2C5}" type="slidenum">
              <a:rPr lang="hu-HU" smtClean="0"/>
              <a:t>‹#›</a:t>
            </a:fld>
            <a:endParaRPr lang="hu-HU"/>
          </a:p>
        </p:txBody>
      </p:sp>
    </p:spTree>
    <p:extLst>
      <p:ext uri="{BB962C8B-B14F-4D97-AF65-F5344CB8AC3E}">
        <p14:creationId xmlns:p14="http://schemas.microsoft.com/office/powerpoint/2010/main" val="370290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1.tif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tiff"/><Relationship Id="rId5" Type="http://schemas.openxmlformats.org/officeDocument/2006/relationships/image" Target="../media/image4.jpeg"/><Relationship Id="rId10" Type="http://schemas.openxmlformats.org/officeDocument/2006/relationships/image" Target="../media/image8.tiff"/><Relationship Id="rId4" Type="http://schemas.openxmlformats.org/officeDocument/2006/relationships/image" Target="../media/image3.png"/><Relationship Id="rId9" Type="http://schemas.openxmlformats.org/officeDocument/2006/relationships/hyperlink" Target="http://www.writeyourwebsitehere.com/" TargetMode="External"/><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A képen növény, levél, páfránylevél, fa látható&#10;&#10;Automatikusan generált leírás">
            <a:extLst>
              <a:ext uri="{FF2B5EF4-FFF2-40B4-BE49-F238E27FC236}">
                <a16:creationId xmlns:a16="http://schemas.microsoft.com/office/drawing/2014/main" id="{D6A12815-ABA6-4923-8F61-11BAA7F008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2040355" y="3338367"/>
            <a:ext cx="3719093" cy="2487479"/>
          </a:xfrm>
          <a:prstGeom prst="rect">
            <a:avLst/>
          </a:prstGeom>
        </p:spPr>
      </p:pic>
      <p:pic>
        <p:nvPicPr>
          <p:cNvPr id="39" name="Kép 38" descr="A képen talaj látható&#10;&#10;Automatikusan generált leírás">
            <a:extLst>
              <a:ext uri="{FF2B5EF4-FFF2-40B4-BE49-F238E27FC236}">
                <a16:creationId xmlns:a16="http://schemas.microsoft.com/office/drawing/2014/main" id="{BBBA04CF-1AAB-4056-AEF8-5948D9677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207"/>
            <a:ext cx="3917127" cy="2455200"/>
          </a:xfrm>
          <a:prstGeom prst="rect">
            <a:avLst/>
          </a:prstGeom>
        </p:spPr>
      </p:pic>
      <p:pic>
        <p:nvPicPr>
          <p:cNvPr id="4" name="Kép 3" descr="A képen növény, levél, páfránylevél, fa látható&#10;&#10;Automatikusan generált leírás">
            <a:extLst>
              <a:ext uri="{FF2B5EF4-FFF2-40B4-BE49-F238E27FC236}">
                <a16:creationId xmlns:a16="http://schemas.microsoft.com/office/drawing/2014/main" id="{93064AE0-0C7E-4040-8FCA-3C37F6421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346" y="6145422"/>
            <a:ext cx="4918531" cy="3279318"/>
          </a:xfrm>
          <a:prstGeom prst="rect">
            <a:avLst/>
          </a:prstGeom>
        </p:spPr>
      </p:pic>
      <p:pic>
        <p:nvPicPr>
          <p:cNvPr id="5" name="Kép 4" descr="A képen beltéri, szemüveg látható&#10;&#10;Automatikusan generált leírás">
            <a:extLst>
              <a:ext uri="{FF2B5EF4-FFF2-40B4-BE49-F238E27FC236}">
                <a16:creationId xmlns:a16="http://schemas.microsoft.com/office/drawing/2014/main" id="{21302F95-604F-4761-8AB9-72FE0CA867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5707" y="7386638"/>
            <a:ext cx="1675424" cy="1645212"/>
          </a:xfrm>
          <a:prstGeom prst="rect">
            <a:avLst/>
          </a:prstGeom>
        </p:spPr>
      </p:pic>
      <p:pic>
        <p:nvPicPr>
          <p:cNvPr id="6" name="Kép 5" descr="A képen talaj, kültéri látható&#10;&#10;Automatikusan generált leírás">
            <a:extLst>
              <a:ext uri="{FF2B5EF4-FFF2-40B4-BE49-F238E27FC236}">
                <a16:creationId xmlns:a16="http://schemas.microsoft.com/office/drawing/2014/main" id="{354258FD-EEA1-4D47-BBD8-9AF3E0FC86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92726" y="5484179"/>
            <a:ext cx="1670210" cy="1659429"/>
          </a:xfrm>
          <a:prstGeom prst="rect">
            <a:avLst/>
          </a:prstGeom>
        </p:spPr>
      </p:pic>
      <p:pic>
        <p:nvPicPr>
          <p:cNvPr id="7" name="Kép 6" descr="A képen fű, talaj, kültéri, gyümölcs látható&#10;&#10;Automatikusan generált leírás">
            <a:extLst>
              <a:ext uri="{FF2B5EF4-FFF2-40B4-BE49-F238E27FC236}">
                <a16:creationId xmlns:a16="http://schemas.microsoft.com/office/drawing/2014/main" id="{C6DBFCE7-F643-48DC-84BE-99CE88B0F51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34526" y="3578877"/>
            <a:ext cx="1666604" cy="1644298"/>
          </a:xfrm>
          <a:prstGeom prst="rect">
            <a:avLst/>
          </a:prstGeom>
        </p:spPr>
      </p:pic>
      <p:sp>
        <p:nvSpPr>
          <p:cNvPr id="9" name="Téglalap 8">
            <a:extLst>
              <a:ext uri="{FF2B5EF4-FFF2-40B4-BE49-F238E27FC236}">
                <a16:creationId xmlns:a16="http://schemas.microsoft.com/office/drawing/2014/main" id="{B0B312EF-FA75-424E-B7F7-BD68B1C0E4E1}"/>
              </a:ext>
            </a:extLst>
          </p:cNvPr>
          <p:cNvSpPr/>
          <p:nvPr/>
        </p:nvSpPr>
        <p:spPr>
          <a:xfrm>
            <a:off x="2101130" y="7386638"/>
            <a:ext cx="3658320" cy="1645212"/>
          </a:xfrm>
          <a:prstGeom prst="rect">
            <a:avLst/>
          </a:prstGeom>
          <a:solidFill>
            <a:srgbClr val="E4E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églalap 9">
            <a:extLst>
              <a:ext uri="{FF2B5EF4-FFF2-40B4-BE49-F238E27FC236}">
                <a16:creationId xmlns:a16="http://schemas.microsoft.com/office/drawing/2014/main" id="{917AA8A8-C562-430C-86A4-01B897E27B78}"/>
              </a:ext>
            </a:extLst>
          </p:cNvPr>
          <p:cNvSpPr/>
          <p:nvPr/>
        </p:nvSpPr>
        <p:spPr>
          <a:xfrm>
            <a:off x="2885" y="12945805"/>
            <a:ext cx="5756565" cy="1454408"/>
          </a:xfrm>
          <a:prstGeom prst="rect">
            <a:avLst/>
          </a:prstGeom>
          <a:solidFill>
            <a:srgbClr val="55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églalap 10">
            <a:extLst>
              <a:ext uri="{FF2B5EF4-FFF2-40B4-BE49-F238E27FC236}">
                <a16:creationId xmlns:a16="http://schemas.microsoft.com/office/drawing/2014/main" id="{F0856054-C55B-4A6D-BED8-18941E46837B}"/>
              </a:ext>
            </a:extLst>
          </p:cNvPr>
          <p:cNvSpPr/>
          <p:nvPr/>
        </p:nvSpPr>
        <p:spPr>
          <a:xfrm>
            <a:off x="1" y="9357884"/>
            <a:ext cx="5759449" cy="3587921"/>
          </a:xfrm>
          <a:prstGeom prst="rect">
            <a:avLst/>
          </a:prstGeom>
          <a:solidFill>
            <a:srgbClr val="C4E1CD"/>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nl-NL" sz="1878">
              <a:highlight>
                <a:srgbClr val="C0C0C0"/>
              </a:highlight>
            </a:endParaRPr>
          </a:p>
        </p:txBody>
      </p:sp>
      <p:sp>
        <p:nvSpPr>
          <p:cNvPr id="12" name="Téglalap 11">
            <a:extLst>
              <a:ext uri="{FF2B5EF4-FFF2-40B4-BE49-F238E27FC236}">
                <a16:creationId xmlns:a16="http://schemas.microsoft.com/office/drawing/2014/main" id="{B35F79E3-1DFD-4AB3-B482-1726C651C270}"/>
              </a:ext>
            </a:extLst>
          </p:cNvPr>
          <p:cNvSpPr/>
          <p:nvPr/>
        </p:nvSpPr>
        <p:spPr>
          <a:xfrm>
            <a:off x="-11782" y="5485077"/>
            <a:ext cx="3704508" cy="1659429"/>
          </a:xfrm>
          <a:prstGeom prst="rect">
            <a:avLst/>
          </a:prstGeom>
          <a:solidFill>
            <a:srgbClr val="E4E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églalap 12">
            <a:extLst>
              <a:ext uri="{FF2B5EF4-FFF2-40B4-BE49-F238E27FC236}">
                <a16:creationId xmlns:a16="http://schemas.microsoft.com/office/drawing/2014/main" id="{A2CA8AB9-68FB-413D-B9C7-F73791D41A77}"/>
              </a:ext>
            </a:extLst>
          </p:cNvPr>
          <p:cNvSpPr/>
          <p:nvPr/>
        </p:nvSpPr>
        <p:spPr>
          <a:xfrm>
            <a:off x="2101131" y="3577964"/>
            <a:ext cx="3658319" cy="1645212"/>
          </a:xfrm>
          <a:prstGeom prst="rect">
            <a:avLst/>
          </a:prstGeom>
          <a:solidFill>
            <a:srgbClr val="E4E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Kép 15">
            <a:extLst>
              <a:ext uri="{FF2B5EF4-FFF2-40B4-BE49-F238E27FC236}">
                <a16:creationId xmlns:a16="http://schemas.microsoft.com/office/drawing/2014/main" id="{CCD470EC-89BB-4719-A6C0-C93A4028D5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9652" y="357523"/>
            <a:ext cx="1741336" cy="254170"/>
          </a:xfrm>
          <a:prstGeom prst="rect">
            <a:avLst/>
          </a:prstGeom>
        </p:spPr>
      </p:pic>
      <p:sp>
        <p:nvSpPr>
          <p:cNvPr id="17" name="object 4">
            <a:extLst>
              <a:ext uri="{FF2B5EF4-FFF2-40B4-BE49-F238E27FC236}">
                <a16:creationId xmlns:a16="http://schemas.microsoft.com/office/drawing/2014/main" id="{D567EAAE-606A-42FF-B7DB-19E5548C6233}"/>
              </a:ext>
            </a:extLst>
          </p:cNvPr>
          <p:cNvSpPr txBox="1"/>
          <p:nvPr/>
        </p:nvSpPr>
        <p:spPr>
          <a:xfrm>
            <a:off x="2587543" y="383213"/>
            <a:ext cx="2897953" cy="198048"/>
          </a:xfrm>
          <a:prstGeom prst="rect">
            <a:avLst/>
          </a:prstGeom>
        </p:spPr>
        <p:txBody>
          <a:bodyPr vert="horz" wrap="square" lIns="0" tIns="13253" rIns="0" bIns="0" rtlCol="0">
            <a:spAutoFit/>
          </a:bodyPr>
          <a:lstStyle/>
          <a:p>
            <a:pPr marL="13248" algn="r">
              <a:spcBef>
                <a:spcPts val="104"/>
              </a:spcBef>
            </a:pPr>
            <a:r>
              <a:rPr lang="nl-NL" sz="1200" spc="-5">
                <a:solidFill>
                  <a:srgbClr val="65656A"/>
                </a:solidFill>
                <a:cs typeface="OpenSans-Light"/>
              </a:rPr>
              <a:t>Plaats hier uw contactgegevens!</a:t>
            </a:r>
          </a:p>
        </p:txBody>
      </p:sp>
      <p:sp>
        <p:nvSpPr>
          <p:cNvPr id="18" name="object 53">
            <a:extLst>
              <a:ext uri="{FF2B5EF4-FFF2-40B4-BE49-F238E27FC236}">
                <a16:creationId xmlns:a16="http://schemas.microsoft.com/office/drawing/2014/main" id="{65357C38-CB58-4ADF-A97A-11639DFD508E}"/>
              </a:ext>
            </a:extLst>
          </p:cNvPr>
          <p:cNvSpPr txBox="1"/>
          <p:nvPr/>
        </p:nvSpPr>
        <p:spPr>
          <a:xfrm>
            <a:off x="2320334" y="3854786"/>
            <a:ext cx="3027058" cy="1079655"/>
          </a:xfrm>
          <a:prstGeom prst="rect">
            <a:avLst/>
          </a:prstGeom>
        </p:spPr>
        <p:txBody>
          <a:bodyPr vert="horz" wrap="square" lIns="0" tIns="0" rIns="0" bIns="0" rtlCol="0" anchor="t" anchorCtr="0">
            <a:spAutoFit/>
          </a:bodyPr>
          <a:lstStyle/>
          <a:p>
            <a:pPr marL="13249" marR="5300">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CreaCool 6 </a:t>
            </a:r>
            <a:r>
              <a:rPr lang="nl-NL" sz="1200">
                <a:ea typeface="Open Sans" panose="020B0606030504020204" pitchFamily="34" charset="0"/>
                <a:cs typeface="Open Sans" panose="020B0606030504020204" pitchFamily="34" charset="0"/>
              </a:rPr>
              <a:t>AP716469</a:t>
            </a:r>
            <a:br>
              <a:rPr lang="nl-NL" sz="800"/>
            </a:br>
            <a:r>
              <a:rPr lang="nl-NL" sz="1000"/>
              <a:t>Custom made koeltas met ritssluiting van 600D RPET polyester met aluminium vulling voor 6 stuks 0,33 L blikjes. Inclusief all-over sublimatiedruk en onderscheidend RPET-label. MOQ: 50 stuks.</a:t>
            </a:r>
            <a:br>
              <a:rPr lang="nl-NL" sz="1000"/>
            </a:br>
            <a:r>
              <a:rPr lang="nl-NL" sz="1400" b="1">
                <a:solidFill>
                  <a:srgbClr val="55946D"/>
                </a:solidFill>
                <a:ea typeface="Open Sans" panose="020B0606030504020204" pitchFamily="34" charset="0"/>
                <a:cs typeface="Open Sans" panose="020B0606030504020204" pitchFamily="34" charset="0"/>
              </a:rPr>
              <a:t>00,00 EUR</a:t>
            </a:r>
          </a:p>
        </p:txBody>
      </p:sp>
      <p:sp>
        <p:nvSpPr>
          <p:cNvPr id="19" name="object 53">
            <a:extLst>
              <a:ext uri="{FF2B5EF4-FFF2-40B4-BE49-F238E27FC236}">
                <a16:creationId xmlns:a16="http://schemas.microsoft.com/office/drawing/2014/main" id="{4EBE4C7F-E9CE-4F42-89DD-B2BAFD87AD92}"/>
              </a:ext>
            </a:extLst>
          </p:cNvPr>
          <p:cNvSpPr txBox="1"/>
          <p:nvPr/>
        </p:nvSpPr>
        <p:spPr>
          <a:xfrm>
            <a:off x="434525" y="13130078"/>
            <a:ext cx="4912867" cy="853958"/>
          </a:xfrm>
          <a:prstGeom prst="rect">
            <a:avLst/>
          </a:prstGeom>
        </p:spPr>
        <p:txBody>
          <a:bodyPr vert="horz" wrap="square" lIns="0" tIns="9277" rIns="0" bIns="0" rtlCol="0">
            <a:spAutoFit/>
          </a:bodyPr>
          <a:lstStyle/>
          <a:p>
            <a:pPr marL="13247" marR="5301">
              <a:lnSpc>
                <a:spcPct val="104200"/>
              </a:lnSpc>
              <a:spcBef>
                <a:spcPts val="73"/>
              </a:spcBef>
            </a:pPr>
            <a:r>
              <a:rPr lang="nl-NL" sz="1000">
                <a:solidFill>
                  <a:schemeClr val="bg1"/>
                </a:solidFill>
              </a:rPr>
              <a:t>Plaats hier uw promotievoorwaarden!</a:t>
            </a:r>
          </a:p>
          <a:p>
            <a:pPr marL="184693" marR="5301" indent="-171444">
              <a:lnSpc>
                <a:spcPct val="104200"/>
              </a:lnSpc>
              <a:spcBef>
                <a:spcPts val="73"/>
              </a:spcBef>
              <a:buFont typeface="Arial" panose="020B0604020202020204" pitchFamily="34" charset="0"/>
              <a:buChar char="•"/>
            </a:pPr>
            <a:r>
              <a:rPr lang="nl-NL" sz="1000">
                <a:solidFill>
                  <a:schemeClr val="bg1"/>
                </a:solidFill>
                <a:latin typeface="Open Sans"/>
                <a:cs typeface="Open Sans"/>
              </a:rPr>
              <a:t>.......</a:t>
            </a:r>
          </a:p>
          <a:p>
            <a:pPr marL="184693" marR="5301" indent="-171444">
              <a:lnSpc>
                <a:spcPct val="104200"/>
              </a:lnSpc>
              <a:spcBef>
                <a:spcPts val="73"/>
              </a:spcBef>
              <a:buFont typeface="Arial" panose="020B0604020202020204" pitchFamily="34" charset="0"/>
              <a:buChar char="•"/>
            </a:pPr>
            <a:r>
              <a:rPr lang="nl-NL" sz="1000">
                <a:solidFill>
                  <a:schemeClr val="bg1"/>
                </a:solidFill>
                <a:latin typeface="Open Sans"/>
                <a:cs typeface="Open Sans"/>
              </a:rPr>
              <a:t>.......</a:t>
            </a:r>
          </a:p>
          <a:p>
            <a:pPr marL="184693" marR="5301" indent="-171444">
              <a:lnSpc>
                <a:spcPct val="104200"/>
              </a:lnSpc>
              <a:spcBef>
                <a:spcPts val="73"/>
              </a:spcBef>
              <a:buFont typeface="Arial" panose="020B0604020202020204" pitchFamily="34" charset="0"/>
              <a:buChar char="•"/>
            </a:pPr>
            <a:r>
              <a:rPr lang="nl-NL" sz="1000">
                <a:solidFill>
                  <a:schemeClr val="bg1"/>
                </a:solidFill>
                <a:latin typeface="Open Sans"/>
                <a:cs typeface="Open Sans"/>
              </a:rPr>
              <a:t>.......</a:t>
            </a:r>
          </a:p>
          <a:p>
            <a:pPr marL="184693" marR="5301" indent="-171444">
              <a:lnSpc>
                <a:spcPct val="104200"/>
              </a:lnSpc>
              <a:spcBef>
                <a:spcPts val="73"/>
              </a:spcBef>
              <a:buFont typeface="Arial" panose="020B0604020202020204" pitchFamily="34" charset="0"/>
              <a:buChar char="•"/>
            </a:pPr>
            <a:r>
              <a:rPr lang="nl-NL" sz="1000">
                <a:solidFill>
                  <a:schemeClr val="bg1"/>
                </a:solidFill>
                <a:latin typeface="Open Sans"/>
                <a:cs typeface="Open Sans"/>
              </a:rPr>
              <a:t>.......</a:t>
            </a:r>
          </a:p>
        </p:txBody>
      </p:sp>
      <p:sp>
        <p:nvSpPr>
          <p:cNvPr id="20" name="object 2">
            <a:extLst>
              <a:ext uri="{FF2B5EF4-FFF2-40B4-BE49-F238E27FC236}">
                <a16:creationId xmlns:a16="http://schemas.microsoft.com/office/drawing/2014/main" id="{7DCF8E58-F920-4DB9-89D7-AF3820E63B07}"/>
              </a:ext>
            </a:extLst>
          </p:cNvPr>
          <p:cNvSpPr txBox="1"/>
          <p:nvPr/>
        </p:nvSpPr>
        <p:spPr>
          <a:xfrm>
            <a:off x="355186" y="14141093"/>
            <a:ext cx="5049079" cy="166713"/>
          </a:xfrm>
          <a:prstGeom prst="rect">
            <a:avLst/>
          </a:prstGeom>
        </p:spPr>
        <p:txBody>
          <a:bodyPr vert="horz" wrap="square" lIns="0" tIns="12701"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9" algn="ctr">
              <a:spcBef>
                <a:spcPts val="101"/>
              </a:spcBef>
            </a:pPr>
            <a:r>
              <a:rPr lang="nl-NL" sz="1000">
                <a:solidFill>
                  <a:schemeClr val="bg1"/>
                </a:solidFill>
                <a:cs typeface="Open Sans"/>
                <a:hlinkClick r:id="rId9">
                  <a:extLst>
                    <a:ext uri="{A12FA001-AC4F-418D-AE19-62706E023703}">
                      <ahyp:hlinkClr xmlns:ahyp="http://schemas.microsoft.com/office/drawing/2018/hyperlinkcolor" val="tx"/>
                    </a:ext>
                  </a:extLst>
                </a:hlinkClick>
              </a:rPr>
              <a:t>www.WriteYourWebsiteHere.com</a:t>
            </a:r>
            <a:r>
              <a:rPr lang="nl-NL" sz="1000">
                <a:solidFill>
                  <a:schemeClr val="bg1"/>
                </a:solidFill>
                <a:cs typeface="Open Sans"/>
              </a:rPr>
              <a:t> </a:t>
            </a:r>
          </a:p>
        </p:txBody>
      </p:sp>
      <p:sp>
        <p:nvSpPr>
          <p:cNvPr id="21" name="Szövegdoboz 20">
            <a:extLst>
              <a:ext uri="{FF2B5EF4-FFF2-40B4-BE49-F238E27FC236}">
                <a16:creationId xmlns:a16="http://schemas.microsoft.com/office/drawing/2014/main" id="{6228367E-0A07-4777-BE3A-75BC537AD13B}"/>
              </a:ext>
            </a:extLst>
          </p:cNvPr>
          <p:cNvSpPr txBox="1"/>
          <p:nvPr/>
        </p:nvSpPr>
        <p:spPr>
          <a:xfrm>
            <a:off x="269600" y="5851436"/>
            <a:ext cx="3214237" cy="919611"/>
          </a:xfrm>
          <a:prstGeom prst="rect">
            <a:avLst/>
          </a:prstGeom>
          <a:noFill/>
        </p:spPr>
        <p:txBody>
          <a:bodyPr wrap="square" lIns="0" tIns="0" rIns="0" bIns="0" rtlCol="0">
            <a:spAutoFit/>
          </a:bodyPr>
          <a:lstStyle/>
          <a:p>
            <a:pPr marL="13249" marR="5300">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CreaRide RPET </a:t>
            </a:r>
            <a:r>
              <a:rPr lang="nl-NL" sz="1200">
                <a:ea typeface="Open Sans" panose="020B0606030504020204" pitchFamily="34" charset="0"/>
                <a:cs typeface="Open Sans" panose="020B0606030504020204" pitchFamily="34" charset="0"/>
              </a:rPr>
              <a:t>AP718698</a:t>
            </a:r>
            <a:br>
              <a:rPr lang="nl-NL" sz="1600"/>
            </a:br>
            <a:r>
              <a:rPr lang="nl-NL" sz="1000"/>
              <a:t>Custom made full colour bedrukte zadelhoes met elastische band, 190T RPET pongee. Prijs is inclusief sublimatiedruk. MOQ: 100 stuks.</a:t>
            </a:r>
            <a:br>
              <a:rPr lang="nl-NL" sz="1000"/>
            </a:br>
            <a:r>
              <a:rPr lang="nl-NL" sz="1400" b="1">
                <a:solidFill>
                  <a:srgbClr val="55946D"/>
                </a:solidFill>
                <a:ea typeface="Open Sans" panose="020B0606030504020204" pitchFamily="34" charset="0"/>
                <a:cs typeface="Open Sans" panose="020B0606030504020204" pitchFamily="34" charset="0"/>
              </a:rPr>
              <a:t>00,00 EUR</a:t>
            </a:r>
          </a:p>
        </p:txBody>
      </p:sp>
      <p:sp>
        <p:nvSpPr>
          <p:cNvPr id="22" name="Téglalap 21">
            <a:extLst>
              <a:ext uri="{FF2B5EF4-FFF2-40B4-BE49-F238E27FC236}">
                <a16:creationId xmlns:a16="http://schemas.microsoft.com/office/drawing/2014/main" id="{6FF0996B-ADB4-4266-AB4D-06C5627D5273}"/>
              </a:ext>
            </a:extLst>
          </p:cNvPr>
          <p:cNvSpPr/>
          <p:nvPr/>
        </p:nvSpPr>
        <p:spPr>
          <a:xfrm>
            <a:off x="3678550" y="892176"/>
            <a:ext cx="2082796" cy="2455862"/>
          </a:xfrm>
          <a:prstGeom prst="rect">
            <a:avLst/>
          </a:prstGeom>
          <a:solidFill>
            <a:srgbClr val="55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Szövegdoboz 22">
            <a:extLst>
              <a:ext uri="{FF2B5EF4-FFF2-40B4-BE49-F238E27FC236}">
                <a16:creationId xmlns:a16="http://schemas.microsoft.com/office/drawing/2014/main" id="{16480F84-DA57-4FF6-99A3-D547A3E9B6D4}"/>
              </a:ext>
            </a:extLst>
          </p:cNvPr>
          <p:cNvSpPr txBox="1"/>
          <p:nvPr/>
        </p:nvSpPr>
        <p:spPr>
          <a:xfrm>
            <a:off x="2274672" y="7820476"/>
            <a:ext cx="3118383" cy="759567"/>
          </a:xfrm>
          <a:prstGeom prst="rect">
            <a:avLst/>
          </a:prstGeom>
          <a:noFill/>
        </p:spPr>
        <p:txBody>
          <a:bodyPr wrap="square" lIns="0" tIns="0" rIns="0" bIns="0" rtlCol="0">
            <a:spAutoFit/>
          </a:bodyPr>
          <a:lstStyle/>
          <a:p>
            <a:pPr marL="13249" marR="5300">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Sunbus </a:t>
            </a:r>
            <a:r>
              <a:rPr lang="nl-NL" sz="1200">
                <a:ea typeface="Open Sans" panose="020B0606030504020204" pitchFamily="34" charset="0"/>
                <a:cs typeface="Open Sans" panose="020B0606030504020204" pitchFamily="34" charset="0"/>
              </a:rPr>
              <a:t>AP810395</a:t>
            </a:r>
            <a:br>
              <a:rPr lang="nl-NL"/>
            </a:br>
            <a:r>
              <a:rPr lang="nl-NL" sz="1000"/>
              <a:t>Plastic zonnebril met bamboe pootjes en metallic glazen. Met UV400 bescherming.</a:t>
            </a:r>
            <a:br>
              <a:rPr lang="nl-NL" sz="1000"/>
            </a:br>
            <a:r>
              <a:rPr lang="nl-NL" sz="1400" b="1">
                <a:solidFill>
                  <a:srgbClr val="55946D"/>
                </a:solidFill>
                <a:ea typeface="Open Sans" panose="020B0606030504020204" pitchFamily="34" charset="0"/>
                <a:cs typeface="Open Sans" panose="020B0606030504020204" pitchFamily="34" charset="0"/>
              </a:rPr>
              <a:t>00,00 EUR</a:t>
            </a:r>
          </a:p>
        </p:txBody>
      </p:sp>
      <p:sp>
        <p:nvSpPr>
          <p:cNvPr id="24" name="object 53">
            <a:extLst>
              <a:ext uri="{FF2B5EF4-FFF2-40B4-BE49-F238E27FC236}">
                <a16:creationId xmlns:a16="http://schemas.microsoft.com/office/drawing/2014/main" id="{87B68DDA-0A3F-487B-BB55-768DC314FE23}"/>
              </a:ext>
            </a:extLst>
          </p:cNvPr>
          <p:cNvSpPr txBox="1"/>
          <p:nvPr/>
        </p:nvSpPr>
        <p:spPr>
          <a:xfrm>
            <a:off x="1707407" y="10989641"/>
            <a:ext cx="1152000" cy="1599540"/>
          </a:xfrm>
          <a:prstGeom prst="rect">
            <a:avLst/>
          </a:prstGeom>
        </p:spPr>
        <p:txBody>
          <a:bodyPr vert="horz" wrap="square" lIns="0" tIns="0" rIns="0" bIns="0" rtlCol="0" anchor="t" anchorCtr="0">
            <a:spAutoFit/>
          </a:bodyPr>
          <a:lstStyle/>
          <a:p>
            <a:pPr marL="13251" marR="5301">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Slash</a:t>
            </a:r>
          </a:p>
          <a:p>
            <a:pPr marL="13251" marR="5301">
              <a:lnSpc>
                <a:spcPct val="104200"/>
              </a:lnSpc>
              <a:spcBef>
                <a:spcPts val="73"/>
              </a:spcBef>
            </a:pPr>
            <a:r>
              <a:rPr lang="nl-NL" sz="1200">
                <a:ea typeface="Open Sans" panose="020B0606030504020204" pitchFamily="34" charset="0"/>
                <a:cs typeface="Open Sans" panose="020B0606030504020204" pitchFamily="34" charset="0"/>
              </a:rPr>
              <a:t>AP722135</a:t>
            </a:r>
          </a:p>
          <a:p>
            <a:pPr marL="13251" marR="5301">
              <a:lnSpc>
                <a:spcPct val="104200"/>
              </a:lnSpc>
              <a:spcBef>
                <a:spcPts val="73"/>
              </a:spcBef>
            </a:pPr>
            <a:r>
              <a:rPr lang="nl-NL" sz="1000">
                <a:ea typeface="Open Sans" panose="020B0606030504020204" pitchFamily="34" charset="0"/>
                <a:cs typeface="Open Sans" panose="020B0606030504020204" pitchFamily="34" charset="0"/>
              </a:rPr>
              <a:t>Sporthanddoek van microvezel in RPET-draagtasje met onderscheidend RPET-label. RPET-polyester, 160 g/m².</a:t>
            </a:r>
            <a:br>
              <a:rPr lang="nl-NL" sz="1000">
                <a:ea typeface="Open Sans" panose="020B0606030504020204" pitchFamily="34" charset="0"/>
                <a:cs typeface="Open Sans" panose="020B0606030504020204" pitchFamily="34" charset="0"/>
              </a:rPr>
            </a:br>
            <a:r>
              <a:rPr lang="nl-NL" sz="1200" b="1">
                <a:solidFill>
                  <a:srgbClr val="55946D"/>
                </a:solidFill>
                <a:ea typeface="Open Sans" panose="020B0606030504020204" pitchFamily="34" charset="0"/>
                <a:cs typeface="Open Sans" panose="020B0606030504020204" pitchFamily="34" charset="0"/>
              </a:rPr>
              <a:t>00,00 EUR</a:t>
            </a:r>
            <a:endParaRPr lang="nl-NL" sz="1200">
              <a:ea typeface="Open Sans" panose="020B0606030504020204" pitchFamily="34" charset="0"/>
              <a:cs typeface="Open Sans" panose="020B0606030504020204" pitchFamily="34" charset="0"/>
            </a:endParaRPr>
          </a:p>
        </p:txBody>
      </p:sp>
      <p:sp>
        <p:nvSpPr>
          <p:cNvPr id="25" name="object 53">
            <a:extLst>
              <a:ext uri="{FF2B5EF4-FFF2-40B4-BE49-F238E27FC236}">
                <a16:creationId xmlns:a16="http://schemas.microsoft.com/office/drawing/2014/main" id="{886D5C00-2336-459A-8739-7F7D940992E1}"/>
              </a:ext>
            </a:extLst>
          </p:cNvPr>
          <p:cNvSpPr txBox="1"/>
          <p:nvPr/>
        </p:nvSpPr>
        <p:spPr>
          <a:xfrm>
            <a:off x="2980289" y="10988474"/>
            <a:ext cx="1152000" cy="1413849"/>
          </a:xfrm>
          <a:prstGeom prst="rect">
            <a:avLst/>
          </a:prstGeom>
        </p:spPr>
        <p:txBody>
          <a:bodyPr vert="horz" wrap="square" lIns="0" tIns="0" rIns="0" bIns="0" rtlCol="0" anchor="t" anchorCtr="0">
            <a:spAutoFit/>
          </a:bodyPr>
          <a:lstStyle/>
          <a:p>
            <a:pPr marL="13251" marR="5301">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Saiker</a:t>
            </a:r>
          </a:p>
          <a:p>
            <a:pPr marL="13251" marR="5301">
              <a:lnSpc>
                <a:spcPct val="104200"/>
              </a:lnSpc>
              <a:spcBef>
                <a:spcPts val="73"/>
              </a:spcBef>
            </a:pPr>
            <a:r>
              <a:rPr lang="nl-NL" sz="1200">
                <a:ea typeface="Open Sans" panose="020B0606030504020204" pitchFamily="34" charset="0"/>
                <a:cs typeface="Open Sans" panose="020B0606030504020204" pitchFamily="34" charset="0"/>
              </a:rPr>
              <a:t>AP722163</a:t>
            </a:r>
            <a:br>
              <a:rPr lang="nl-NL" sz="1400">
                <a:ea typeface="Open Sans" panose="020B0606030504020204" pitchFamily="34" charset="0"/>
                <a:cs typeface="Open Sans" panose="020B0606030504020204" pitchFamily="34" charset="0"/>
              </a:rPr>
            </a:br>
            <a:r>
              <a:rPr lang="nl-NL" sz="1000">
                <a:ea typeface="Open Sans" panose="020B0606030504020204" pitchFamily="34" charset="0"/>
                <a:cs typeface="Open Sans" panose="020B0606030504020204" pitchFamily="34" charset="0"/>
              </a:rPr>
              <a:t>Beachtennis met 2 rackets en een bal, gemaakt van hout en ecologisch tarwestro plastic.</a:t>
            </a:r>
            <a:br>
              <a:rPr lang="nl-NL" sz="1000">
                <a:ea typeface="Open Sans" panose="020B0606030504020204" pitchFamily="34" charset="0"/>
                <a:cs typeface="Open Sans" panose="020B0606030504020204" pitchFamily="34" charset="0"/>
              </a:rPr>
            </a:br>
            <a:r>
              <a:rPr lang="nl-NL" sz="1200" b="1">
                <a:solidFill>
                  <a:srgbClr val="55946D"/>
                </a:solidFill>
                <a:ea typeface="Open Sans" panose="020B0606030504020204" pitchFamily="34" charset="0"/>
                <a:cs typeface="Open Sans" panose="020B0606030504020204" pitchFamily="34" charset="0"/>
              </a:rPr>
              <a:t>00,00 EUR</a:t>
            </a:r>
          </a:p>
        </p:txBody>
      </p:sp>
      <p:sp>
        <p:nvSpPr>
          <p:cNvPr id="26" name="object 53">
            <a:extLst>
              <a:ext uri="{FF2B5EF4-FFF2-40B4-BE49-F238E27FC236}">
                <a16:creationId xmlns:a16="http://schemas.microsoft.com/office/drawing/2014/main" id="{7FB4A701-9E74-4F90-8AEA-C7580ABEAF4C}"/>
              </a:ext>
            </a:extLst>
          </p:cNvPr>
          <p:cNvSpPr txBox="1"/>
          <p:nvPr/>
        </p:nvSpPr>
        <p:spPr>
          <a:xfrm>
            <a:off x="4233551" y="10988474"/>
            <a:ext cx="1151310" cy="946541"/>
          </a:xfrm>
          <a:prstGeom prst="rect">
            <a:avLst/>
          </a:prstGeom>
        </p:spPr>
        <p:txBody>
          <a:bodyPr vert="horz" wrap="square" lIns="0" tIns="0" rIns="0" bIns="0" rtlCol="0" anchor="t" anchorCtr="0">
            <a:spAutoFit/>
          </a:bodyPr>
          <a:lstStyle/>
          <a:p>
            <a:pPr marL="13251" marR="5301">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Ditul </a:t>
            </a:r>
          </a:p>
          <a:p>
            <a:pPr marL="13251" marR="5301">
              <a:lnSpc>
                <a:spcPct val="104200"/>
              </a:lnSpc>
              <a:spcBef>
                <a:spcPts val="73"/>
              </a:spcBef>
            </a:pPr>
            <a:r>
              <a:rPr lang="nl-NL" sz="1200">
                <a:ea typeface="Open Sans" panose="020B0606030504020204" pitchFamily="34" charset="0"/>
                <a:cs typeface="Open Sans" panose="020B0606030504020204" pitchFamily="34" charset="0"/>
              </a:rPr>
              <a:t>AP721474</a:t>
            </a:r>
          </a:p>
          <a:p>
            <a:pPr marL="13251" marR="5301">
              <a:lnSpc>
                <a:spcPct val="104200"/>
              </a:lnSpc>
              <a:spcBef>
                <a:spcPts val="73"/>
              </a:spcBef>
            </a:pPr>
            <a:r>
              <a:rPr lang="nl-NL" sz="1000">
                <a:ea typeface="Open Sans" panose="020B0606030504020204" pitchFamily="34" charset="0"/>
                <a:cs typeface="Open Sans" panose="020B0606030504020204" pitchFamily="34" charset="0"/>
              </a:rPr>
              <a:t>Ecologische frisbee van bamboevezel.</a:t>
            </a:r>
            <a:br>
              <a:rPr lang="nl-NL" sz="1000">
                <a:ea typeface="Open Sans" panose="020B0606030504020204" pitchFamily="34" charset="0"/>
                <a:cs typeface="Open Sans" panose="020B0606030504020204" pitchFamily="34" charset="0"/>
              </a:rPr>
            </a:br>
            <a:r>
              <a:rPr lang="nl-NL" sz="1200" b="1">
                <a:solidFill>
                  <a:srgbClr val="55946D"/>
                </a:solidFill>
                <a:ea typeface="Open Sans" panose="020B0606030504020204" pitchFamily="34" charset="0"/>
                <a:cs typeface="Open Sans" panose="020B0606030504020204" pitchFamily="34" charset="0"/>
              </a:rPr>
              <a:t>00,00 EUR</a:t>
            </a:r>
            <a:endParaRPr lang="nl-NL" sz="1200">
              <a:ea typeface="Open Sans" panose="020B0606030504020204" pitchFamily="34" charset="0"/>
              <a:cs typeface="Open Sans" panose="020B0606030504020204" pitchFamily="34" charset="0"/>
            </a:endParaRPr>
          </a:p>
        </p:txBody>
      </p:sp>
      <p:sp>
        <p:nvSpPr>
          <p:cNvPr id="27" name="object 57">
            <a:extLst>
              <a:ext uri="{FF2B5EF4-FFF2-40B4-BE49-F238E27FC236}">
                <a16:creationId xmlns:a16="http://schemas.microsoft.com/office/drawing/2014/main" id="{97C12660-A987-4277-8475-EA355B79B308}"/>
              </a:ext>
            </a:extLst>
          </p:cNvPr>
          <p:cNvSpPr txBox="1"/>
          <p:nvPr/>
        </p:nvSpPr>
        <p:spPr>
          <a:xfrm>
            <a:off x="3818049" y="865374"/>
            <a:ext cx="1800000" cy="1002727"/>
          </a:xfrm>
          <a:prstGeom prst="rect">
            <a:avLst/>
          </a:prstGeom>
        </p:spPr>
        <p:txBody>
          <a:bodyPr vert="horz" wrap="square" lIns="0" tIns="12589" rIns="0" bIns="0" rtlCol="0">
            <a:spAutoFit/>
          </a:bodyPr>
          <a:lstStyle/>
          <a:p>
            <a:pPr marL="13248" marR="5300" algn="ctr">
              <a:lnSpc>
                <a:spcPts val="2500"/>
              </a:lnSpc>
              <a:spcBef>
                <a:spcPts val="101"/>
              </a:spcBef>
            </a:pPr>
            <a:r>
              <a:rPr lang="nl-NL" sz="1600" cap="all" spc="15">
                <a:solidFill>
                  <a:schemeClr val="bg1"/>
                </a:solidFill>
                <a:latin typeface="Ropa Mix Pro" panose="020B0504020101010102" pitchFamily="34" charset="0"/>
                <a:cs typeface="Ropa Mix Pro" panose="020B0504020101010102" pitchFamily="34" charset="0"/>
              </a:rPr>
              <a:t>Vind je weg terug </a:t>
            </a:r>
            <a:r>
              <a:rPr lang="nl-NL" sz="3000" cap="all" spc="15">
                <a:solidFill>
                  <a:schemeClr val="bg1"/>
                </a:solidFill>
                <a:latin typeface="Ropa Mix Pro" panose="020B0504020101010102" pitchFamily="34" charset="0"/>
                <a:cs typeface="Ropa Mix Pro" panose="020B0504020101010102" pitchFamily="34" charset="0"/>
              </a:rPr>
              <a:t>naar de </a:t>
            </a:r>
            <a:r>
              <a:rPr lang="nl-NL" sz="3200" b="1" cap="all" spc="15">
                <a:solidFill>
                  <a:schemeClr val="bg1"/>
                </a:solidFill>
                <a:latin typeface="Ropa Mix Pro" panose="020B0504020101010102" pitchFamily="34" charset="0"/>
                <a:cs typeface="Ropa Mix Pro" panose="020B0504020101010102" pitchFamily="34" charset="0"/>
              </a:rPr>
              <a:t>natuur</a:t>
            </a:r>
          </a:p>
        </p:txBody>
      </p:sp>
      <p:sp>
        <p:nvSpPr>
          <p:cNvPr id="28" name="Szövegdoboz 27">
            <a:extLst>
              <a:ext uri="{FF2B5EF4-FFF2-40B4-BE49-F238E27FC236}">
                <a16:creationId xmlns:a16="http://schemas.microsoft.com/office/drawing/2014/main" id="{791B9C7E-CDBA-489D-850C-E5CB6D6408CB}"/>
              </a:ext>
            </a:extLst>
          </p:cNvPr>
          <p:cNvSpPr txBox="1"/>
          <p:nvPr/>
        </p:nvSpPr>
        <p:spPr>
          <a:xfrm>
            <a:off x="3818049" y="1814492"/>
            <a:ext cx="1800000" cy="1477328"/>
          </a:xfrm>
          <a:prstGeom prst="rect">
            <a:avLst/>
          </a:prstGeom>
          <a:noFill/>
        </p:spPr>
        <p:txBody>
          <a:bodyPr wrap="square" lIns="0" tIns="0" rIns="0" bIns="0" rtlCol="0">
            <a:spAutoFit/>
          </a:bodyPr>
          <a:lstStyle/>
          <a:p>
            <a:pPr algn="just"/>
            <a:r>
              <a:rPr lang="nl-NL" sz="1200">
                <a:solidFill>
                  <a:schemeClr val="bg1"/>
                </a:solidFill>
              </a:rPr>
              <a:t>Tijd die buiten wordt doorgebracht, is nooit verspilde tijd! Of je nu gaat joggen, wandelen, naar het strand of een wandeling in het park maakt, met onze promotionele producten zit je goed!</a:t>
            </a:r>
            <a:endParaRPr lang="nl-NL" sz="1000"/>
          </a:p>
        </p:txBody>
      </p:sp>
      <p:sp>
        <p:nvSpPr>
          <p:cNvPr id="29" name="Téglalap 28">
            <a:extLst>
              <a:ext uri="{FF2B5EF4-FFF2-40B4-BE49-F238E27FC236}">
                <a16:creationId xmlns:a16="http://schemas.microsoft.com/office/drawing/2014/main" id="{327A5767-57EB-4764-8EC0-849845BD6B79}"/>
              </a:ext>
            </a:extLst>
          </p:cNvPr>
          <p:cNvSpPr/>
          <p:nvPr/>
        </p:nvSpPr>
        <p:spPr>
          <a:xfrm>
            <a:off x="434525" y="9699720"/>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églalap 29">
            <a:extLst>
              <a:ext uri="{FF2B5EF4-FFF2-40B4-BE49-F238E27FC236}">
                <a16:creationId xmlns:a16="http://schemas.microsoft.com/office/drawing/2014/main" id="{50E31C7B-DDD0-4717-B58C-94965F4E0DAE}"/>
              </a:ext>
            </a:extLst>
          </p:cNvPr>
          <p:cNvSpPr/>
          <p:nvPr/>
        </p:nvSpPr>
        <p:spPr>
          <a:xfrm>
            <a:off x="1709693" y="9694312"/>
            <a:ext cx="1151310" cy="1184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églalap 30">
            <a:extLst>
              <a:ext uri="{FF2B5EF4-FFF2-40B4-BE49-F238E27FC236}">
                <a16:creationId xmlns:a16="http://schemas.microsoft.com/office/drawing/2014/main" id="{F4A4A90D-01D2-40A9-90EE-B7920C9EB01E}"/>
              </a:ext>
            </a:extLst>
          </p:cNvPr>
          <p:cNvSpPr/>
          <p:nvPr/>
        </p:nvSpPr>
        <p:spPr>
          <a:xfrm>
            <a:off x="2980979" y="9692529"/>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églalap 31">
            <a:extLst>
              <a:ext uri="{FF2B5EF4-FFF2-40B4-BE49-F238E27FC236}">
                <a16:creationId xmlns:a16="http://schemas.microsoft.com/office/drawing/2014/main" id="{A0C6CEEA-CC62-4BE2-9CF3-9BC209CE2559}"/>
              </a:ext>
            </a:extLst>
          </p:cNvPr>
          <p:cNvSpPr/>
          <p:nvPr/>
        </p:nvSpPr>
        <p:spPr>
          <a:xfrm>
            <a:off x="4233551" y="9692529"/>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Szövegdoboz 32">
            <a:extLst>
              <a:ext uri="{FF2B5EF4-FFF2-40B4-BE49-F238E27FC236}">
                <a16:creationId xmlns:a16="http://schemas.microsoft.com/office/drawing/2014/main" id="{2EFAA82E-ACF4-4569-99E7-62C8B9B691B2}"/>
              </a:ext>
            </a:extLst>
          </p:cNvPr>
          <p:cNvSpPr txBox="1"/>
          <p:nvPr/>
        </p:nvSpPr>
        <p:spPr>
          <a:xfrm>
            <a:off x="434525" y="10995694"/>
            <a:ext cx="1152000" cy="1458669"/>
          </a:xfrm>
          <a:prstGeom prst="rect">
            <a:avLst/>
          </a:prstGeom>
          <a:noFill/>
        </p:spPr>
        <p:txBody>
          <a:bodyPr wrap="square" lIns="0" tIns="0" rIns="0" bIns="0">
            <a:spAutoFit/>
          </a:bodyPr>
          <a:lstStyle/>
          <a:p>
            <a:pPr marL="13251" marR="5301">
              <a:lnSpc>
                <a:spcPct val="104200"/>
              </a:lnSpc>
              <a:spcBef>
                <a:spcPts val="73"/>
              </a:spcBef>
            </a:pPr>
            <a:r>
              <a:rPr lang="nl-NL" sz="1400" b="1">
                <a:solidFill>
                  <a:srgbClr val="55946D"/>
                </a:solidFill>
                <a:ea typeface="Open Sans" panose="020B0606030504020204" pitchFamily="34" charset="0"/>
                <a:cs typeface="Open Sans" panose="020B0606030504020204" pitchFamily="34" charset="0"/>
              </a:rPr>
              <a:t>Panky</a:t>
            </a:r>
          </a:p>
          <a:p>
            <a:pPr marL="13251" marR="5301">
              <a:lnSpc>
                <a:spcPct val="104200"/>
              </a:lnSpc>
              <a:spcBef>
                <a:spcPts val="73"/>
              </a:spcBef>
            </a:pPr>
            <a:r>
              <a:rPr lang="nl-NL" sz="1200">
                <a:ea typeface="Open Sans" panose="020B0606030504020204" pitchFamily="34" charset="0"/>
                <a:cs typeface="Open Sans" panose="020B0606030504020204" pitchFamily="34" charset="0"/>
              </a:rPr>
              <a:t>AP722164</a:t>
            </a:r>
          </a:p>
          <a:p>
            <a:pPr marL="13251" marR="5301">
              <a:lnSpc>
                <a:spcPct val="104200"/>
              </a:lnSpc>
              <a:spcBef>
                <a:spcPts val="73"/>
              </a:spcBef>
            </a:pPr>
            <a:r>
              <a:rPr lang="nl-NL" sz="1000">
                <a:ea typeface="Open Sans" panose="020B0606030504020204" pitchFamily="34" charset="0"/>
                <a:cs typeface="Open Sans" panose="020B0606030504020204" pitchFamily="34" charset="0"/>
              </a:rPr>
              <a:t>Katoenen springtouw met houten handvatten. In katoenen zakje met trekkoord.</a:t>
            </a:r>
            <a:br>
              <a:rPr lang="nl-NL" sz="1000">
                <a:ea typeface="Open Sans" panose="020B0606030504020204" pitchFamily="34" charset="0"/>
                <a:cs typeface="Open Sans" panose="020B0606030504020204" pitchFamily="34" charset="0"/>
              </a:rPr>
            </a:br>
            <a:r>
              <a:rPr lang="nl-NL" sz="1200" b="1">
                <a:solidFill>
                  <a:srgbClr val="55946D"/>
                </a:solidFill>
                <a:ea typeface="Open Sans" panose="020B0606030504020204" pitchFamily="34" charset="0"/>
                <a:cs typeface="Open Sans" panose="020B0606030504020204" pitchFamily="34" charset="0"/>
              </a:rPr>
              <a:t>00,00 EUR</a:t>
            </a:r>
          </a:p>
        </p:txBody>
      </p:sp>
      <p:pic>
        <p:nvPicPr>
          <p:cNvPr id="34" name="Kép 33">
            <a:extLst>
              <a:ext uri="{FF2B5EF4-FFF2-40B4-BE49-F238E27FC236}">
                <a16:creationId xmlns:a16="http://schemas.microsoft.com/office/drawing/2014/main" id="{31DAD162-A447-4A1B-B3B4-C8E2FC7F2E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89277" y="9758656"/>
            <a:ext cx="1116000" cy="1061076"/>
          </a:xfrm>
          <a:prstGeom prst="rect">
            <a:avLst/>
          </a:prstGeom>
        </p:spPr>
      </p:pic>
      <p:pic>
        <p:nvPicPr>
          <p:cNvPr id="35" name="Kép 34">
            <a:extLst>
              <a:ext uri="{FF2B5EF4-FFF2-40B4-BE49-F238E27FC236}">
                <a16:creationId xmlns:a16="http://schemas.microsoft.com/office/drawing/2014/main" id="{19171476-7ABE-446C-AE8F-1F680824D9D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3224" y="9706241"/>
            <a:ext cx="731102" cy="1165237"/>
          </a:xfrm>
          <a:prstGeom prst="rect">
            <a:avLst/>
          </a:prstGeom>
        </p:spPr>
      </p:pic>
      <p:pic>
        <p:nvPicPr>
          <p:cNvPr id="36" name="Kép 35">
            <a:extLst>
              <a:ext uri="{FF2B5EF4-FFF2-40B4-BE49-F238E27FC236}">
                <a16:creationId xmlns:a16="http://schemas.microsoft.com/office/drawing/2014/main" id="{3583689F-25E0-4D62-B78E-CD182B0B47F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131613" y="10460542"/>
            <a:ext cx="436564" cy="402834"/>
          </a:xfrm>
          <a:prstGeom prst="rect">
            <a:avLst/>
          </a:prstGeom>
        </p:spPr>
      </p:pic>
      <p:pic>
        <p:nvPicPr>
          <p:cNvPr id="37" name="Kép 36" descr="A képen szöveg látható&#10;&#10;Automatikusan generált leírás">
            <a:extLst>
              <a:ext uri="{FF2B5EF4-FFF2-40B4-BE49-F238E27FC236}">
                <a16:creationId xmlns:a16="http://schemas.microsoft.com/office/drawing/2014/main" id="{EEFBB6EA-5AB3-418E-9D16-24357090345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76719" y="9711376"/>
            <a:ext cx="813376" cy="1152000"/>
          </a:xfrm>
          <a:prstGeom prst="rect">
            <a:avLst/>
          </a:prstGeom>
        </p:spPr>
      </p:pic>
      <p:pic>
        <p:nvPicPr>
          <p:cNvPr id="38" name="Kép 37">
            <a:extLst>
              <a:ext uri="{FF2B5EF4-FFF2-40B4-BE49-F238E27FC236}">
                <a16:creationId xmlns:a16="http://schemas.microsoft.com/office/drawing/2014/main" id="{DA6E4FF6-123B-4D9D-9804-7B39A5DBBB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32289" y="10012705"/>
            <a:ext cx="1344017" cy="552307"/>
          </a:xfrm>
          <a:prstGeom prst="rect">
            <a:avLst/>
          </a:prstGeom>
        </p:spPr>
      </p:pic>
    </p:spTree>
    <p:extLst>
      <p:ext uri="{BB962C8B-B14F-4D97-AF65-F5344CB8AC3E}">
        <p14:creationId xmlns:p14="http://schemas.microsoft.com/office/powerpoint/2010/main" val="1091421273"/>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222</Words>
  <Application>Microsoft Office PowerPoint</Application>
  <PresentationFormat>Egyéni</PresentationFormat>
  <Paragraphs>23</Paragraphs>
  <Slides>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vt:i4>
      </vt:variant>
    </vt:vector>
  </HeadingPairs>
  <TitlesOfParts>
    <vt:vector size="7" baseType="lpstr">
      <vt:lpstr>Arial</vt:lpstr>
      <vt:lpstr>Calibri</vt:lpstr>
      <vt:lpstr>Calibri Light</vt:lpstr>
      <vt:lpstr>Open Sans</vt:lpstr>
      <vt:lpstr>Ropa Mix Pro</vt:lpstr>
      <vt:lpstr>Office-téma</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Varzsik Dóra</dc:creator>
  <cp:lastModifiedBy>Varzsik Dóra</cp:lastModifiedBy>
  <cp:revision>10</cp:revision>
  <dcterms:created xsi:type="dcterms:W3CDTF">2022-04-19T14:00:52Z</dcterms:created>
  <dcterms:modified xsi:type="dcterms:W3CDTF">2022-04-21T11:30:05Z</dcterms:modified>
</cp:coreProperties>
</file>