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75945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>
        <p:scale>
          <a:sx n="148" d="100"/>
          <a:sy n="148" d="100"/>
        </p:scale>
        <p:origin x="2160" y="-8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2356703"/>
            <a:ext cx="4895533" cy="5013407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7563446"/>
            <a:ext cx="4319588" cy="3476717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53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169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766678"/>
            <a:ext cx="1241881" cy="1220351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766678"/>
            <a:ext cx="3653651" cy="1220351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655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33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3590057"/>
            <a:ext cx="4967526" cy="5990088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9636813"/>
            <a:ext cx="4967526" cy="3150046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151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3833390"/>
            <a:ext cx="2447766" cy="913680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3833390"/>
            <a:ext cx="2447766" cy="913680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291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766681"/>
            <a:ext cx="4967526" cy="2783376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3530053"/>
            <a:ext cx="2436517" cy="1730025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5260078"/>
            <a:ext cx="2436517" cy="77367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3530053"/>
            <a:ext cx="2448516" cy="1730025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5260078"/>
            <a:ext cx="2448516" cy="77367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660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1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1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960014"/>
            <a:ext cx="1857573" cy="3360050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2073367"/>
            <a:ext cx="2915722" cy="10233485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320064"/>
            <a:ext cx="1857573" cy="8003453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733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960014"/>
            <a:ext cx="1857573" cy="3360050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2073367"/>
            <a:ext cx="2915722" cy="10233485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4320064"/>
            <a:ext cx="1857573" cy="8003453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06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766681"/>
            <a:ext cx="4967526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3833390"/>
            <a:ext cx="4967526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13346867"/>
            <a:ext cx="1295876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2E20-71D3-4B6A-A423-3934E4B9EAD7}" type="datetimeFigureOut">
              <a:rPr lang="hu-HU" smtClean="0"/>
              <a:t>2022. 04. 21.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13346867"/>
            <a:ext cx="194381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13346867"/>
            <a:ext cx="1295876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39D2-BDAA-46A6-99C5-75758AB3E2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290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1.tif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tiff"/><Relationship Id="rId5" Type="http://schemas.openxmlformats.org/officeDocument/2006/relationships/image" Target="../media/image4.jpeg"/><Relationship Id="rId10" Type="http://schemas.openxmlformats.org/officeDocument/2006/relationships/image" Target="../media/image8.tiff"/><Relationship Id="rId4" Type="http://schemas.openxmlformats.org/officeDocument/2006/relationships/image" Target="../media/image3.png"/><Relationship Id="rId9" Type="http://schemas.openxmlformats.org/officeDocument/2006/relationships/hyperlink" Target="http://www.writeyourwebsitehere.com/" TargetMode="External"/><Relationship Id="rId14" Type="http://schemas.openxmlformats.org/officeDocument/2006/relationships/image" Target="../media/image1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 descr="A képen növény, levél, páfránylevél, fa látható&#10;&#10;Automatikusan generált leírás">
            <a:extLst>
              <a:ext uri="{FF2B5EF4-FFF2-40B4-BE49-F238E27FC236}">
                <a16:creationId xmlns:a16="http://schemas.microsoft.com/office/drawing/2014/main" id="{D6A12815-ABA6-4923-8F61-11BAA7F008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040355" y="3338367"/>
            <a:ext cx="3719093" cy="2487479"/>
          </a:xfrm>
          <a:prstGeom prst="rect">
            <a:avLst/>
          </a:prstGeom>
        </p:spPr>
      </p:pic>
      <p:pic>
        <p:nvPicPr>
          <p:cNvPr id="39" name="Kép 38" descr="A képen talaj látható&#10;&#10;Automatikusan generált leírás">
            <a:extLst>
              <a:ext uri="{FF2B5EF4-FFF2-40B4-BE49-F238E27FC236}">
                <a16:creationId xmlns:a16="http://schemas.microsoft.com/office/drawing/2014/main" id="{02FC9E72-1037-4668-B45F-4CE1CBD43BC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894507"/>
            <a:ext cx="3915052" cy="2453899"/>
          </a:xfrm>
          <a:prstGeom prst="rect">
            <a:avLst/>
          </a:prstGeom>
        </p:spPr>
      </p:pic>
      <p:pic>
        <p:nvPicPr>
          <p:cNvPr id="4" name="Kép 3" descr="A képen növény, levél, páfránylevél, fa látható&#10;&#10;Automatikusan generált leírás">
            <a:extLst>
              <a:ext uri="{FF2B5EF4-FFF2-40B4-BE49-F238E27FC236}">
                <a16:creationId xmlns:a16="http://schemas.microsoft.com/office/drawing/2014/main" id="{93064AE0-0C7E-4040-8FCA-3C37F64210E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6346" y="6145422"/>
            <a:ext cx="4918531" cy="3279318"/>
          </a:xfrm>
          <a:prstGeom prst="rect">
            <a:avLst/>
          </a:prstGeom>
        </p:spPr>
      </p:pic>
      <p:pic>
        <p:nvPicPr>
          <p:cNvPr id="5" name="Kép 4" descr="A képen beltéri, szemüveg látható&#10;&#10;Automatikusan generált leírás">
            <a:extLst>
              <a:ext uri="{FF2B5EF4-FFF2-40B4-BE49-F238E27FC236}">
                <a16:creationId xmlns:a16="http://schemas.microsoft.com/office/drawing/2014/main" id="{21302F95-604F-4761-8AB9-72FE0CA867C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5707" y="7386638"/>
            <a:ext cx="1675424" cy="1646692"/>
          </a:xfrm>
          <a:prstGeom prst="rect">
            <a:avLst/>
          </a:prstGeom>
        </p:spPr>
      </p:pic>
      <p:pic>
        <p:nvPicPr>
          <p:cNvPr id="6" name="Kép 5" descr="A képen talaj, kültéri látható&#10;&#10;Automatikusan generált leírás">
            <a:extLst>
              <a:ext uri="{FF2B5EF4-FFF2-40B4-BE49-F238E27FC236}">
                <a16:creationId xmlns:a16="http://schemas.microsoft.com/office/drawing/2014/main" id="{354258FD-EEA1-4D47-BBD8-9AF3E0FC863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90828" y="5482052"/>
            <a:ext cx="1672108" cy="1659429"/>
          </a:xfrm>
          <a:prstGeom prst="rect">
            <a:avLst/>
          </a:prstGeom>
        </p:spPr>
      </p:pic>
      <p:pic>
        <p:nvPicPr>
          <p:cNvPr id="7" name="Kép 6" descr="A képen fű, talaj, kültéri, gyümölcs látható&#10;&#10;Automatikusan generált leírás">
            <a:extLst>
              <a:ext uri="{FF2B5EF4-FFF2-40B4-BE49-F238E27FC236}">
                <a16:creationId xmlns:a16="http://schemas.microsoft.com/office/drawing/2014/main" id="{C6DBFCE7-F643-48DC-84BE-99CE88B0F51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4526" y="3578877"/>
            <a:ext cx="1666604" cy="1644298"/>
          </a:xfrm>
          <a:prstGeom prst="rect">
            <a:avLst/>
          </a:prstGeom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id="{B0B312EF-FA75-424E-B7F7-BD68B1C0E4E1}"/>
              </a:ext>
            </a:extLst>
          </p:cNvPr>
          <p:cNvSpPr/>
          <p:nvPr/>
        </p:nvSpPr>
        <p:spPr>
          <a:xfrm>
            <a:off x="2101130" y="7389582"/>
            <a:ext cx="3658320" cy="1644662"/>
          </a:xfrm>
          <a:prstGeom prst="rect">
            <a:avLst/>
          </a:prstGeom>
          <a:solidFill>
            <a:srgbClr val="E4E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17AA8A8-C562-430C-86A4-01B897E27B78}"/>
              </a:ext>
            </a:extLst>
          </p:cNvPr>
          <p:cNvSpPr/>
          <p:nvPr/>
        </p:nvSpPr>
        <p:spPr>
          <a:xfrm>
            <a:off x="2885" y="12945805"/>
            <a:ext cx="5756565" cy="1454408"/>
          </a:xfrm>
          <a:prstGeom prst="rect">
            <a:avLst/>
          </a:prstGeom>
          <a:solidFill>
            <a:srgbClr val="5594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F0856054-C55B-4A6D-BED8-18941E46837B}"/>
              </a:ext>
            </a:extLst>
          </p:cNvPr>
          <p:cNvSpPr/>
          <p:nvPr/>
        </p:nvSpPr>
        <p:spPr>
          <a:xfrm>
            <a:off x="1" y="9357884"/>
            <a:ext cx="5759449" cy="3587921"/>
          </a:xfrm>
          <a:prstGeom prst="rect">
            <a:avLst/>
          </a:prstGeom>
          <a:solidFill>
            <a:srgbClr val="C4E1C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19" tIns="47709" rIns="95419" bIns="477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k-SK" sz="1878">
              <a:highlight>
                <a:srgbClr val="C0C0C0"/>
              </a:highlight>
            </a:endParaRP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B35F79E3-1DFD-4AB3-B482-1726C651C270}"/>
              </a:ext>
            </a:extLst>
          </p:cNvPr>
          <p:cNvSpPr/>
          <p:nvPr/>
        </p:nvSpPr>
        <p:spPr>
          <a:xfrm>
            <a:off x="0" y="5482052"/>
            <a:ext cx="3690828" cy="1659429"/>
          </a:xfrm>
          <a:prstGeom prst="rect">
            <a:avLst/>
          </a:prstGeom>
          <a:solidFill>
            <a:srgbClr val="E4E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A2CA8AB9-68FB-413D-B9C7-F73791D41A77}"/>
              </a:ext>
            </a:extLst>
          </p:cNvPr>
          <p:cNvSpPr/>
          <p:nvPr/>
        </p:nvSpPr>
        <p:spPr>
          <a:xfrm>
            <a:off x="2101131" y="3577157"/>
            <a:ext cx="3658319" cy="1644663"/>
          </a:xfrm>
          <a:prstGeom prst="rect">
            <a:avLst/>
          </a:prstGeom>
          <a:solidFill>
            <a:srgbClr val="E4E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CCD470EC-89BB-4719-A6C0-C93A4028D52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652" y="357523"/>
            <a:ext cx="1741336" cy="254170"/>
          </a:xfrm>
          <a:prstGeom prst="rect">
            <a:avLst/>
          </a:prstGeom>
        </p:spPr>
      </p:pic>
      <p:sp>
        <p:nvSpPr>
          <p:cNvPr id="17" name="object 4">
            <a:extLst>
              <a:ext uri="{FF2B5EF4-FFF2-40B4-BE49-F238E27FC236}">
                <a16:creationId xmlns:a16="http://schemas.microsoft.com/office/drawing/2014/main" id="{D567EAAE-606A-42FF-B7DB-19E5548C6233}"/>
              </a:ext>
            </a:extLst>
          </p:cNvPr>
          <p:cNvSpPr txBox="1"/>
          <p:nvPr/>
        </p:nvSpPr>
        <p:spPr>
          <a:xfrm>
            <a:off x="2587543" y="383213"/>
            <a:ext cx="2897953" cy="198048"/>
          </a:xfrm>
          <a:prstGeom prst="rect">
            <a:avLst/>
          </a:prstGeom>
        </p:spPr>
        <p:txBody>
          <a:bodyPr vert="horz" wrap="square" lIns="0" tIns="13253" rIns="0" bIns="0" rtlCol="0">
            <a:spAutoFit/>
          </a:bodyPr>
          <a:lstStyle/>
          <a:p>
            <a:pPr marL="13248" algn="r">
              <a:spcBef>
                <a:spcPts val="104"/>
              </a:spcBef>
            </a:pPr>
            <a:r>
              <a:rPr lang="sk-SK" sz="1200" spc="-5">
                <a:solidFill>
                  <a:srgbClr val="65656A"/>
                </a:solidFill>
                <a:cs typeface="OpenSans-Light"/>
              </a:rPr>
              <a:t>Sem zadajte svoje kontaktné údaje!</a:t>
            </a:r>
          </a:p>
        </p:txBody>
      </p:sp>
      <p:sp>
        <p:nvSpPr>
          <p:cNvPr id="18" name="object 53">
            <a:extLst>
              <a:ext uri="{FF2B5EF4-FFF2-40B4-BE49-F238E27FC236}">
                <a16:creationId xmlns:a16="http://schemas.microsoft.com/office/drawing/2014/main" id="{65357C38-CB58-4ADF-A97A-11639DFD508E}"/>
              </a:ext>
            </a:extLst>
          </p:cNvPr>
          <p:cNvSpPr txBox="1"/>
          <p:nvPr/>
        </p:nvSpPr>
        <p:spPr>
          <a:xfrm>
            <a:off x="2320334" y="3854786"/>
            <a:ext cx="3027058" cy="109247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CreaCool 6 </a:t>
            </a: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AP716469</a:t>
            </a:r>
            <a:br>
              <a:rPr lang="sk-SK" sz="800"/>
            </a:br>
            <a:r>
              <a:rPr lang="sk-SK" sz="1000"/>
              <a:t>Na mieru vyrobená chladiaca taška na zips z 600D RPET polyesteru s hliníkovou výplňou pre 6 ks 0,33 l plechoviek. S celoplošnou sublimačnou potlačou a výrazným štítkom RPET. MOQ: 50 ks.</a:t>
            </a:r>
          </a:p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19" name="object 53">
            <a:extLst>
              <a:ext uri="{FF2B5EF4-FFF2-40B4-BE49-F238E27FC236}">
                <a16:creationId xmlns:a16="http://schemas.microsoft.com/office/drawing/2014/main" id="{4EBE4C7F-E9CE-4F42-89DD-B2BAFD87AD92}"/>
              </a:ext>
            </a:extLst>
          </p:cNvPr>
          <p:cNvSpPr txBox="1"/>
          <p:nvPr/>
        </p:nvSpPr>
        <p:spPr>
          <a:xfrm>
            <a:off x="434525" y="13130078"/>
            <a:ext cx="4912867" cy="853958"/>
          </a:xfrm>
          <a:prstGeom prst="rect">
            <a:avLst/>
          </a:prstGeom>
        </p:spPr>
        <p:txBody>
          <a:bodyPr vert="horz" wrap="square" lIns="0" tIns="9277" rIns="0" bIns="0" rtlCol="0">
            <a:spAutoFit/>
          </a:bodyPr>
          <a:lstStyle/>
          <a:p>
            <a:pPr marL="13247" marR="5301">
              <a:lnSpc>
                <a:spcPct val="104200"/>
              </a:lnSpc>
              <a:spcBef>
                <a:spcPts val="73"/>
              </a:spcBef>
            </a:pPr>
            <a:r>
              <a:rPr lang="sk-SK" sz="1000">
                <a:solidFill>
                  <a:schemeClr val="bg1"/>
                </a:solidFill>
              </a:rPr>
              <a:t>Sem zadajte svoje propagačné podmienky!</a:t>
            </a:r>
          </a:p>
          <a:p>
            <a:pPr marL="184697" marR="5301" indent="-171450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sk-SK" sz="10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sk-SK" sz="10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sk-SK" sz="10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  <a:p>
            <a:pPr marL="184693" marR="5301" indent="-171444">
              <a:lnSpc>
                <a:spcPct val="104200"/>
              </a:lnSpc>
              <a:spcBef>
                <a:spcPts val="73"/>
              </a:spcBef>
              <a:buFont typeface="Arial" panose="020B0604020202020204" pitchFamily="34" charset="0"/>
              <a:buChar char="•"/>
            </a:pPr>
            <a:r>
              <a:rPr lang="sk-SK" sz="1000">
                <a:solidFill>
                  <a:schemeClr val="bg1"/>
                </a:solidFill>
                <a:latin typeface="Open Sans"/>
                <a:cs typeface="Open Sans"/>
              </a:rPr>
              <a:t>.......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7DCF8E58-F920-4DB9-89D7-AF3820E63B07}"/>
              </a:ext>
            </a:extLst>
          </p:cNvPr>
          <p:cNvSpPr txBox="1"/>
          <p:nvPr/>
        </p:nvSpPr>
        <p:spPr>
          <a:xfrm>
            <a:off x="355186" y="14141093"/>
            <a:ext cx="5049079" cy="166713"/>
          </a:xfrm>
          <a:prstGeom prst="rect">
            <a:avLst/>
          </a:prstGeom>
        </p:spPr>
        <p:txBody>
          <a:bodyPr vert="horz" wrap="square" lIns="0" tIns="12701" rIns="0" bIns="0" rtlCol="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9" algn="ctr">
              <a:spcBef>
                <a:spcPts val="101"/>
              </a:spcBef>
            </a:pPr>
            <a:r>
              <a:rPr lang="sk-SK" sz="1000">
                <a:solidFill>
                  <a:schemeClr val="bg1"/>
                </a:solidFill>
                <a:cs typeface="Open San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www.WriteYourWebsiteHere.com</a:t>
            </a:r>
            <a:r>
              <a:rPr lang="sk-SK" sz="1000">
                <a:solidFill>
                  <a:schemeClr val="bg1"/>
                </a:solidFill>
                <a:cs typeface="Open Sans"/>
              </a:rPr>
              <a:t> 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6228367E-0A07-4777-BE3A-75BC537AD13B}"/>
              </a:ext>
            </a:extLst>
          </p:cNvPr>
          <p:cNvSpPr txBox="1"/>
          <p:nvPr/>
        </p:nvSpPr>
        <p:spPr>
          <a:xfrm>
            <a:off x="269600" y="5851436"/>
            <a:ext cx="3214237" cy="9324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CreaRide RPET </a:t>
            </a: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AP718698</a:t>
            </a:r>
            <a:br>
              <a:rPr lang="sk-SK" sz="1600"/>
            </a:br>
            <a:r>
              <a:rPr lang="sk-SK" sz="1000"/>
              <a:t>Plnofarebne potlačený poťah na sedadlo bicykla, upevnený gumou. 190T RPET polyester, cena zahŕňa sublimačnú potlač, nezahŕňa tlačovú prípravu. Min. mn. 100 ks.</a:t>
            </a:r>
          </a:p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id="{6FF0996B-ADB4-4266-AB4D-06C5627D5273}"/>
              </a:ext>
            </a:extLst>
          </p:cNvPr>
          <p:cNvSpPr/>
          <p:nvPr/>
        </p:nvSpPr>
        <p:spPr>
          <a:xfrm>
            <a:off x="3678550" y="895351"/>
            <a:ext cx="2082796" cy="2453056"/>
          </a:xfrm>
          <a:prstGeom prst="rect">
            <a:avLst/>
          </a:prstGeom>
          <a:solidFill>
            <a:srgbClr val="5594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16480F84-DA57-4FF6-99A3-D547A3E9B6D4}"/>
              </a:ext>
            </a:extLst>
          </p:cNvPr>
          <p:cNvSpPr txBox="1"/>
          <p:nvPr/>
        </p:nvSpPr>
        <p:spPr>
          <a:xfrm>
            <a:off x="2274672" y="7820476"/>
            <a:ext cx="3118383" cy="7723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Sunbus </a:t>
            </a: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AP810395</a:t>
            </a:r>
            <a:br>
              <a:rPr lang="sk-SK"/>
            </a:br>
            <a:r>
              <a:rPr lang="sk-SK" sz="1000"/>
              <a:t>Plastové slnečné okuliare s bočnicami z bambusu a metalickými šošovkami. S ochranou UV 400.</a:t>
            </a:r>
          </a:p>
          <a:p>
            <a:pPr marL="13249" marR="5300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4" name="object 53">
            <a:extLst>
              <a:ext uri="{FF2B5EF4-FFF2-40B4-BE49-F238E27FC236}">
                <a16:creationId xmlns:a16="http://schemas.microsoft.com/office/drawing/2014/main" id="{87B68DDA-0A3F-487B-BB55-768DC314FE23}"/>
              </a:ext>
            </a:extLst>
          </p:cNvPr>
          <p:cNvSpPr txBox="1"/>
          <p:nvPr/>
        </p:nvSpPr>
        <p:spPr>
          <a:xfrm>
            <a:off x="1707407" y="10989641"/>
            <a:ext cx="1152000" cy="17595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Slash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AP722135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000">
                <a:ea typeface="Open Sans" panose="020B0606030504020204" pitchFamily="34" charset="0"/>
                <a:cs typeface="Open Sans" panose="020B0606030504020204" pitchFamily="34" charset="0"/>
              </a:rPr>
              <a:t>Športový uterák z mikrovlákna v prenosnom vrecku RPET s výrazným štítkom RPET. Polyester RPET,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000">
                <a:ea typeface="Open Sans" panose="020B0606030504020204" pitchFamily="34" charset="0"/>
                <a:cs typeface="Open Sans" panose="020B0606030504020204" pitchFamily="34" charset="0"/>
              </a:rPr>
              <a:t>160 g/m².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  <a:endParaRPr lang="sk-SK" sz="120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bject 53">
            <a:extLst>
              <a:ext uri="{FF2B5EF4-FFF2-40B4-BE49-F238E27FC236}">
                <a16:creationId xmlns:a16="http://schemas.microsoft.com/office/drawing/2014/main" id="{886D5C00-2336-459A-8739-7F7D940992E1}"/>
              </a:ext>
            </a:extLst>
          </p:cNvPr>
          <p:cNvSpPr txBox="1"/>
          <p:nvPr/>
        </p:nvSpPr>
        <p:spPr>
          <a:xfrm>
            <a:off x="2980289" y="10988474"/>
            <a:ext cx="1152000" cy="158671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Saiker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AP722163</a:t>
            </a:r>
            <a:br>
              <a:rPr lang="sk-SK" sz="140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sk-SK" sz="1000">
                <a:ea typeface="Open Sans" panose="020B0606030504020204" pitchFamily="34" charset="0"/>
                <a:cs typeface="Open Sans" panose="020B0606030504020204" pitchFamily="34" charset="0"/>
              </a:rPr>
              <a:t>Plážový tenisový set s 2 raketami a jednou loptičkou, vyrobený z dreva a ekologického plastu z pšeničnej slamy.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sp>
        <p:nvSpPr>
          <p:cNvPr id="26" name="object 53">
            <a:extLst>
              <a:ext uri="{FF2B5EF4-FFF2-40B4-BE49-F238E27FC236}">
                <a16:creationId xmlns:a16="http://schemas.microsoft.com/office/drawing/2014/main" id="{7FB4A701-9E74-4F90-8AEA-C7580ABEAF4C}"/>
              </a:ext>
            </a:extLst>
          </p:cNvPr>
          <p:cNvSpPr txBox="1"/>
          <p:nvPr/>
        </p:nvSpPr>
        <p:spPr>
          <a:xfrm>
            <a:off x="4233551" y="10988474"/>
            <a:ext cx="1151310" cy="129862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Ditul 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AP721474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000">
                <a:ea typeface="Open Sans" panose="020B0606030504020204" pitchFamily="34" charset="0"/>
                <a:cs typeface="Open Sans" panose="020B0606030504020204" pitchFamily="34" charset="0"/>
              </a:rPr>
              <a:t>Frisbee z ekologického plastu s bambusovými vláknami.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  <a:endParaRPr lang="sk-SK" sz="120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object 57">
            <a:extLst>
              <a:ext uri="{FF2B5EF4-FFF2-40B4-BE49-F238E27FC236}">
                <a16:creationId xmlns:a16="http://schemas.microsoft.com/office/drawing/2014/main" id="{97C12660-A987-4277-8475-EA355B79B308}"/>
              </a:ext>
            </a:extLst>
          </p:cNvPr>
          <p:cNvSpPr txBox="1"/>
          <p:nvPr/>
        </p:nvSpPr>
        <p:spPr>
          <a:xfrm>
            <a:off x="3818049" y="1055787"/>
            <a:ext cx="1800000" cy="859482"/>
          </a:xfrm>
          <a:prstGeom prst="rect">
            <a:avLst/>
          </a:prstGeom>
        </p:spPr>
        <p:txBody>
          <a:bodyPr vert="horz" wrap="square" lIns="0" tIns="12589" rIns="0" bIns="0" rtlCol="0">
            <a:spAutoFit/>
          </a:bodyPr>
          <a:lstStyle/>
          <a:p>
            <a:pPr marL="13248" marR="5300" algn="ctr">
              <a:lnSpc>
                <a:spcPts val="2500"/>
              </a:lnSpc>
              <a:spcBef>
                <a:spcPts val="101"/>
              </a:spcBef>
            </a:pPr>
            <a:r>
              <a:rPr lang="sk-SK" sz="1500" cap="all" spc="15">
                <a:solidFill>
                  <a:schemeClr val="bg1"/>
                </a:solidFill>
                <a:latin typeface="Ropa Mix Pro" panose="020B0504020101010102" pitchFamily="34" charset="0"/>
                <a:cs typeface="Ropa Mix Pro" panose="020B0504020101010102" pitchFamily="34" charset="0"/>
              </a:rPr>
              <a:t>Nájdite cestu späť k</a:t>
            </a:r>
          </a:p>
          <a:p>
            <a:pPr marL="13248" marR="5300" algn="ctr">
              <a:lnSpc>
                <a:spcPts val="4000"/>
              </a:lnSpc>
              <a:spcBef>
                <a:spcPts val="101"/>
              </a:spcBef>
            </a:pPr>
            <a:r>
              <a:rPr lang="sk-SK" sz="3800" cap="all" spc="15">
                <a:solidFill>
                  <a:schemeClr val="bg1"/>
                </a:solidFill>
                <a:latin typeface="Ropa Mix Pro" panose="020B0504020101010102" pitchFamily="34" charset="0"/>
                <a:cs typeface="Ropa Mix Pro" panose="020B0504020101010102" pitchFamily="34" charset="0"/>
              </a:rPr>
              <a:t>prírode</a:t>
            </a:r>
            <a:endParaRPr lang="sk-SK" sz="3800" b="1" cap="all" spc="15">
              <a:solidFill>
                <a:schemeClr val="bg1"/>
              </a:solidFill>
              <a:latin typeface="Ropa Mix Pro" panose="020B0504020101010102" pitchFamily="34" charset="0"/>
              <a:cs typeface="Ropa Mix Pro" panose="020B0504020101010102" pitchFamily="34" charset="0"/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791B9C7E-CDBA-489D-850C-E5CB6D6408CB}"/>
              </a:ext>
            </a:extLst>
          </p:cNvPr>
          <p:cNvSpPr txBox="1"/>
          <p:nvPr/>
        </p:nvSpPr>
        <p:spPr>
          <a:xfrm>
            <a:off x="3818049" y="1980209"/>
            <a:ext cx="180000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sk-SK" sz="1200">
                <a:solidFill>
                  <a:schemeClr val="bg1"/>
                </a:solidFill>
              </a:rPr>
              <a:t>Čas strávený vonku nikdy nie je stratený čas! Či už idete behať, na túru, na pláž alebo na prechádzku do parku, naše reklamné produkty budú s vami!</a:t>
            </a:r>
            <a:endParaRPr lang="sk-SK" sz="100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327A5767-57EB-4764-8EC0-849845BD6B79}"/>
              </a:ext>
            </a:extLst>
          </p:cNvPr>
          <p:cNvSpPr/>
          <p:nvPr/>
        </p:nvSpPr>
        <p:spPr>
          <a:xfrm>
            <a:off x="434525" y="9699720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Téglalap 29">
            <a:extLst>
              <a:ext uri="{FF2B5EF4-FFF2-40B4-BE49-F238E27FC236}">
                <a16:creationId xmlns:a16="http://schemas.microsoft.com/office/drawing/2014/main" id="{50E31C7B-DDD0-4717-B58C-94965F4E0DAE}"/>
              </a:ext>
            </a:extLst>
          </p:cNvPr>
          <p:cNvSpPr/>
          <p:nvPr/>
        </p:nvSpPr>
        <p:spPr>
          <a:xfrm>
            <a:off x="1709693" y="9694312"/>
            <a:ext cx="1151310" cy="1184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F4A4A90D-01D2-40A9-90EE-B7920C9EB01E}"/>
              </a:ext>
            </a:extLst>
          </p:cNvPr>
          <p:cNvSpPr/>
          <p:nvPr/>
        </p:nvSpPr>
        <p:spPr>
          <a:xfrm>
            <a:off x="2980979" y="9692529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Téglalap 31">
            <a:extLst>
              <a:ext uri="{FF2B5EF4-FFF2-40B4-BE49-F238E27FC236}">
                <a16:creationId xmlns:a16="http://schemas.microsoft.com/office/drawing/2014/main" id="{A0C6CEEA-CC62-4BE2-9CF3-9BC209CE2559}"/>
              </a:ext>
            </a:extLst>
          </p:cNvPr>
          <p:cNvSpPr/>
          <p:nvPr/>
        </p:nvSpPr>
        <p:spPr>
          <a:xfrm>
            <a:off x="4233551" y="9692529"/>
            <a:ext cx="1151310" cy="1178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Szövegdoboz 32">
            <a:extLst>
              <a:ext uri="{FF2B5EF4-FFF2-40B4-BE49-F238E27FC236}">
                <a16:creationId xmlns:a16="http://schemas.microsoft.com/office/drawing/2014/main" id="{2EFAA82E-ACF4-4569-99E7-62C8B9B691B2}"/>
              </a:ext>
            </a:extLst>
          </p:cNvPr>
          <p:cNvSpPr txBox="1"/>
          <p:nvPr/>
        </p:nvSpPr>
        <p:spPr>
          <a:xfrm>
            <a:off x="434525" y="10995694"/>
            <a:ext cx="1152000" cy="12794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4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Panky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>
                <a:ea typeface="Open Sans" panose="020B0606030504020204" pitchFamily="34" charset="0"/>
                <a:cs typeface="Open Sans" panose="020B0606030504020204" pitchFamily="34" charset="0"/>
              </a:rPr>
              <a:t>AP722164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000">
                <a:ea typeface="Open Sans" panose="020B0606030504020204" pitchFamily="34" charset="0"/>
                <a:cs typeface="Open Sans" panose="020B0606030504020204" pitchFamily="34" charset="0"/>
              </a:rPr>
              <a:t>Bavlnené švihadlo s drevenými rúčkami. V bavlnenom vrecku so sťahovacou šnúrkou.</a:t>
            </a:r>
          </a:p>
          <a:p>
            <a:pPr marL="13251" marR="5301">
              <a:lnSpc>
                <a:spcPct val="104200"/>
              </a:lnSpc>
              <a:spcBef>
                <a:spcPts val="73"/>
              </a:spcBef>
            </a:pPr>
            <a:r>
              <a:rPr lang="sk-SK" sz="1200" b="1">
                <a:solidFill>
                  <a:srgbClr val="55946D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00,00 EUR</a:t>
            </a:r>
          </a:p>
        </p:txBody>
      </p:sp>
      <p:pic>
        <p:nvPicPr>
          <p:cNvPr id="34" name="Kép 33">
            <a:extLst>
              <a:ext uri="{FF2B5EF4-FFF2-40B4-BE49-F238E27FC236}">
                <a16:creationId xmlns:a16="http://schemas.microsoft.com/office/drawing/2014/main" id="{31DAD162-A447-4A1B-B3B4-C8E2FC7F2E70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9277" y="9758656"/>
            <a:ext cx="1116000" cy="1061076"/>
          </a:xfrm>
          <a:prstGeom prst="rect">
            <a:avLst/>
          </a:prstGeom>
        </p:spPr>
      </p:pic>
      <p:pic>
        <p:nvPicPr>
          <p:cNvPr id="35" name="Kép 34">
            <a:extLst>
              <a:ext uri="{FF2B5EF4-FFF2-40B4-BE49-F238E27FC236}">
                <a16:creationId xmlns:a16="http://schemas.microsoft.com/office/drawing/2014/main" id="{19171476-7ABE-446C-AE8F-1F680824D9D8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224" y="9706241"/>
            <a:ext cx="731102" cy="1165237"/>
          </a:xfrm>
          <a:prstGeom prst="rect">
            <a:avLst/>
          </a:prstGeom>
        </p:spPr>
      </p:pic>
      <p:pic>
        <p:nvPicPr>
          <p:cNvPr id="36" name="Kép 35">
            <a:extLst>
              <a:ext uri="{FF2B5EF4-FFF2-40B4-BE49-F238E27FC236}">
                <a16:creationId xmlns:a16="http://schemas.microsoft.com/office/drawing/2014/main" id="{3583689F-25E0-4D62-B78E-CD182B0B47F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1613" y="10460542"/>
            <a:ext cx="436564" cy="402834"/>
          </a:xfrm>
          <a:prstGeom prst="rect">
            <a:avLst/>
          </a:prstGeom>
        </p:spPr>
      </p:pic>
      <p:pic>
        <p:nvPicPr>
          <p:cNvPr id="37" name="Kép 36" descr="A képen szöveg látható&#10;&#10;Automatikusan generált leírás">
            <a:extLst>
              <a:ext uri="{FF2B5EF4-FFF2-40B4-BE49-F238E27FC236}">
                <a16:creationId xmlns:a16="http://schemas.microsoft.com/office/drawing/2014/main" id="{EEFBB6EA-5AB3-418E-9D16-243570903458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6719" y="9711376"/>
            <a:ext cx="813376" cy="1152000"/>
          </a:xfrm>
          <a:prstGeom prst="rect">
            <a:avLst/>
          </a:prstGeom>
        </p:spPr>
      </p:pic>
      <p:pic>
        <p:nvPicPr>
          <p:cNvPr id="38" name="Kép 37">
            <a:extLst>
              <a:ext uri="{FF2B5EF4-FFF2-40B4-BE49-F238E27FC236}">
                <a16:creationId xmlns:a16="http://schemas.microsoft.com/office/drawing/2014/main" id="{DA6E4FF6-123B-4D9D-9804-7B39A5DBBBE2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2289" y="10012705"/>
            <a:ext cx="1344017" cy="55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2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235</Words>
  <Application>Microsoft Office PowerPoint</Application>
  <PresentationFormat>Egyéni</PresentationFormat>
  <Paragraphs>32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Ropa Mix Pro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Varzsik Dóra</dc:creator>
  <cp:lastModifiedBy>Varzsik Dóra</cp:lastModifiedBy>
  <cp:revision>12</cp:revision>
  <dcterms:created xsi:type="dcterms:W3CDTF">2022-04-19T14:00:52Z</dcterms:created>
  <dcterms:modified xsi:type="dcterms:W3CDTF">2022-04-21T11:34:00Z</dcterms:modified>
</cp:coreProperties>
</file>