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</p:sldIdLst>
  <p:sldSz cx="5759450" cy="1655921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FD5"/>
    <a:srgbClr val="E0C1AE"/>
    <a:srgbClr val="CB9777"/>
    <a:srgbClr val="DAF2D6"/>
    <a:srgbClr val="F0F9E3"/>
    <a:srgbClr val="DDF3D9"/>
    <a:srgbClr val="D4F0DB"/>
    <a:srgbClr val="D4F0D9"/>
    <a:srgbClr val="C7EBCE"/>
    <a:srgbClr val="B0E2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6240" autoAdjust="0"/>
  </p:normalViewPr>
  <p:slideViewPr>
    <p:cSldViewPr snapToGrid="0">
      <p:cViewPr>
        <p:scale>
          <a:sx n="96" d="100"/>
          <a:sy n="96" d="100"/>
        </p:scale>
        <p:origin x="3252" y="-42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710039"/>
            <a:ext cx="4895533" cy="5765059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8697421"/>
            <a:ext cx="4319588" cy="3997975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52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616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881625"/>
            <a:ext cx="1241881" cy="1403316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881625"/>
            <a:ext cx="3653651" cy="1403316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3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54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4128309"/>
            <a:ext cx="4967526" cy="688817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1081645"/>
            <a:ext cx="4967526" cy="362232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81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30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1629"/>
            <a:ext cx="4967526" cy="320068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4059308"/>
            <a:ext cx="2436517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6048713"/>
            <a:ext cx="2436517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4059308"/>
            <a:ext cx="2448516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6048713"/>
            <a:ext cx="2448516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01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77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575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384224"/>
            <a:ext cx="2915722" cy="11767774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06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384224"/>
            <a:ext cx="2915722" cy="11767774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78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881629"/>
            <a:ext cx="4967526" cy="3200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4408124"/>
            <a:ext cx="4967526" cy="1050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5347941"/>
            <a:ext cx="1943814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70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wmf"/><Relationship Id="rId7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églalap 43">
            <a:extLst>
              <a:ext uri="{FF2B5EF4-FFF2-40B4-BE49-F238E27FC236}">
                <a16:creationId xmlns:a16="http://schemas.microsoft.com/office/drawing/2014/main" id="{B0B4DE51-1865-4B5D-8301-A084BE272E62}"/>
              </a:ext>
            </a:extLst>
          </p:cNvPr>
          <p:cNvSpPr/>
          <p:nvPr/>
        </p:nvSpPr>
        <p:spPr>
          <a:xfrm>
            <a:off x="-1337" y="7289723"/>
            <a:ext cx="2886956" cy="2019448"/>
          </a:xfrm>
          <a:prstGeom prst="rect">
            <a:avLst/>
          </a:prstGeom>
          <a:solidFill>
            <a:srgbClr val="EFD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bject 53">
            <a:extLst>
              <a:ext uri="{FF2B5EF4-FFF2-40B4-BE49-F238E27FC236}">
                <a16:creationId xmlns:a16="http://schemas.microsoft.com/office/drawing/2014/main" id="{0DBC307E-D06C-458A-A974-7367C41AB92E}"/>
              </a:ext>
            </a:extLst>
          </p:cNvPr>
          <p:cNvSpPr txBox="1"/>
          <p:nvPr/>
        </p:nvSpPr>
        <p:spPr>
          <a:xfrm>
            <a:off x="279652" y="7939736"/>
            <a:ext cx="2416521" cy="86972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Lozzle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AP716565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-A</a:t>
            </a:r>
            <a:br>
              <a:rPr lang="en-GB" sz="800" dirty="0"/>
            </a:br>
            <a:r>
              <a:rPr lang="de-DE" sz="1000" dirty="0"/>
              <a:t>Herzförmiger Doppelpuzzle-Schlüsselanhänger aus Bambussperrholz mit Metallringen.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AC9ABE28-5F0F-46A6-9D38-96EBD359D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0" b="5410"/>
          <a:stretch/>
        </p:blipFill>
        <p:spPr>
          <a:xfrm>
            <a:off x="-2" y="862273"/>
            <a:ext cx="5759451" cy="3422781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A64F3B9-84F2-4FE9-A203-56B51BC14AE3}"/>
              </a:ext>
            </a:extLst>
          </p:cNvPr>
          <p:cNvSpPr/>
          <p:nvPr/>
        </p:nvSpPr>
        <p:spPr>
          <a:xfrm>
            <a:off x="2880329" y="5296726"/>
            <a:ext cx="2527127" cy="6026117"/>
          </a:xfrm>
          <a:prstGeom prst="rect">
            <a:avLst/>
          </a:prstGeom>
          <a:solidFill>
            <a:srgbClr val="EFD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4F93E318-638F-43C1-BA19-34ACC5C53181}"/>
              </a:ext>
            </a:extLst>
          </p:cNvPr>
          <p:cNvSpPr/>
          <p:nvPr/>
        </p:nvSpPr>
        <p:spPr>
          <a:xfrm>
            <a:off x="1" y="11313768"/>
            <a:ext cx="5771238" cy="3978822"/>
          </a:xfrm>
          <a:prstGeom prst="rect">
            <a:avLst/>
          </a:prstGeom>
          <a:solidFill>
            <a:srgbClr val="E0C1A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>
              <a:highlight>
                <a:srgbClr val="C0C0C0"/>
              </a:highlight>
            </a:endParaRP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B4428236-23A4-48D3-9BD4-B9ECC3C3C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19423"/>
            <a:ext cx="1741336" cy="254170"/>
          </a:xfrm>
          <a:prstGeom prst="rect">
            <a:avLst/>
          </a:prstGeom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313339ED-29F1-432F-9848-E0C1AC0D8081}"/>
              </a:ext>
            </a:extLst>
          </p:cNvPr>
          <p:cNvSpPr txBox="1"/>
          <p:nvPr/>
        </p:nvSpPr>
        <p:spPr>
          <a:xfrm>
            <a:off x="2482036" y="328782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de-DE" sz="1200" spc="-5" dirty="0">
                <a:solidFill>
                  <a:srgbClr val="65656A"/>
                </a:solidFill>
                <a:cs typeface="OpenSans-Light"/>
              </a:rPr>
              <a:t>Geben Sie Ihre Kontaktdaten hier ein!</a:t>
            </a:r>
            <a:endParaRPr lang="en-GB" sz="1200" spc="-5" dirty="0">
              <a:solidFill>
                <a:srgbClr val="65656A"/>
              </a:solidFill>
              <a:cs typeface="OpenSans-Light"/>
            </a:endParaRP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FA564A64-71F0-4777-A2CD-4DA15187FD3E}"/>
              </a:ext>
            </a:extLst>
          </p:cNvPr>
          <p:cNvSpPr txBox="1"/>
          <p:nvPr/>
        </p:nvSpPr>
        <p:spPr>
          <a:xfrm>
            <a:off x="355949" y="15565884"/>
            <a:ext cx="5059342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de-DE" sz="900" dirty="0"/>
              <a:t>Geben Sie Ihre Aktionskonditionen hier ein!</a:t>
            </a:r>
            <a:endParaRPr lang="en-GB" sz="900" dirty="0"/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EA1C7A6B-34C1-483C-A8B4-D71C8DA25A24}"/>
              </a:ext>
            </a:extLst>
          </p:cNvPr>
          <p:cNvSpPr txBox="1"/>
          <p:nvPr/>
        </p:nvSpPr>
        <p:spPr>
          <a:xfrm>
            <a:off x="358383" y="16266795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A1024572-6659-405E-A938-685E76E3AC3A}"/>
              </a:ext>
            </a:extLst>
          </p:cNvPr>
          <p:cNvSpPr/>
          <p:nvPr/>
        </p:nvSpPr>
        <p:spPr>
          <a:xfrm>
            <a:off x="1" y="4018376"/>
            <a:ext cx="5759451" cy="1278349"/>
          </a:xfrm>
          <a:prstGeom prst="rect">
            <a:avLst/>
          </a:prstGeom>
          <a:solidFill>
            <a:srgbClr val="CB9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bject 53">
            <a:extLst>
              <a:ext uri="{FF2B5EF4-FFF2-40B4-BE49-F238E27FC236}">
                <a16:creationId xmlns:a16="http://schemas.microsoft.com/office/drawing/2014/main" id="{B0C5129F-BC65-4F37-9E5F-1266AACD2AAE}"/>
              </a:ext>
            </a:extLst>
          </p:cNvPr>
          <p:cNvSpPr txBox="1"/>
          <p:nvPr/>
        </p:nvSpPr>
        <p:spPr>
          <a:xfrm>
            <a:off x="1653355" y="13004944"/>
            <a:ext cx="1213200" cy="14138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ZhuliMax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AP800491 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1000" dirty="0">
                <a:ea typeface="Open Sans" panose="020B0606030504020204" pitchFamily="34" charset="0"/>
                <a:cs typeface="Open Sans" panose="020B0606030504020204" pitchFamily="34" charset="0"/>
              </a:rPr>
              <a:t>6 runde Untersetzer aus Bambus, verpackt in einem Kordelzugbeutel aus Baumwolle. 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2" name="object 53">
            <a:extLst>
              <a:ext uri="{FF2B5EF4-FFF2-40B4-BE49-F238E27FC236}">
                <a16:creationId xmlns:a16="http://schemas.microsoft.com/office/drawing/2014/main" id="{C1B327A5-785B-4795-8034-AF4A30C2D105}"/>
              </a:ext>
            </a:extLst>
          </p:cNvPr>
          <p:cNvSpPr txBox="1"/>
          <p:nvPr/>
        </p:nvSpPr>
        <p:spPr>
          <a:xfrm>
            <a:off x="4256148" y="13004500"/>
            <a:ext cx="1254921" cy="168911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CreaFelt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Money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AP716630</a:t>
            </a:r>
            <a:br>
              <a:rPr lang="en-GB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1000" dirty="0">
                <a:ea typeface="Open Sans" panose="020B0606030504020204" pitchFamily="34" charset="0"/>
                <a:cs typeface="Open Sans" panose="020B0606030504020204" pitchFamily="34" charset="0"/>
              </a:rPr>
              <a:t>Individuelle Geldbörse aus RPET Filz mit vollfarbigen Druck auf der Lasche und Rückseite, RPET-Label. Der Preis ist inkl. </a:t>
            </a:r>
            <a:r>
              <a:rPr lang="de-DE" sz="1000">
                <a:ea typeface="Open Sans" panose="020B0606030504020204" pitchFamily="34" charset="0"/>
                <a:cs typeface="Open Sans" panose="020B0606030504020204" pitchFamily="34" charset="0"/>
              </a:rPr>
              <a:t>Sublimationsdruck. </a:t>
            </a:r>
            <a:r>
              <a:rPr lang="en-GB" sz="1200" b="1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</a:p>
        </p:txBody>
      </p:sp>
      <p:sp>
        <p:nvSpPr>
          <p:cNvPr id="23" name="object 53">
            <a:extLst>
              <a:ext uri="{FF2B5EF4-FFF2-40B4-BE49-F238E27FC236}">
                <a16:creationId xmlns:a16="http://schemas.microsoft.com/office/drawing/2014/main" id="{36139849-BDE2-4B39-BBE3-E9FBCF331AFD}"/>
              </a:ext>
            </a:extLst>
          </p:cNvPr>
          <p:cNvSpPr txBox="1"/>
          <p:nvPr/>
        </p:nvSpPr>
        <p:spPr>
          <a:xfrm>
            <a:off x="2951536" y="13004499"/>
            <a:ext cx="1213200" cy="12346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Gunon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AP722678-00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1000" dirty="0">
                <a:ea typeface="Open Sans" panose="020B0606030504020204" pitchFamily="34" charset="0"/>
                <a:cs typeface="Open Sans" panose="020B0606030504020204" pitchFamily="34" charset="0"/>
              </a:rPr>
              <a:t>Eiskratzer aus ökologischem Weizenstroh- und PP-Kunststoff.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49" name="object 57">
            <a:extLst>
              <a:ext uri="{FF2B5EF4-FFF2-40B4-BE49-F238E27FC236}">
                <a16:creationId xmlns:a16="http://schemas.microsoft.com/office/drawing/2014/main" id="{2B4D8677-DF4D-49ED-A4A8-D5230E57C3B8}"/>
              </a:ext>
            </a:extLst>
          </p:cNvPr>
          <p:cNvSpPr txBox="1"/>
          <p:nvPr/>
        </p:nvSpPr>
        <p:spPr>
          <a:xfrm>
            <a:off x="353002" y="4149313"/>
            <a:ext cx="5065237" cy="389418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>
              <a:lnSpc>
                <a:spcPct val="102299"/>
              </a:lnSpc>
              <a:spcBef>
                <a:spcPts val="101"/>
              </a:spcBef>
            </a:pPr>
            <a:r>
              <a:rPr lang="de-DE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Bleibe mit der Natur verbunden!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7B6CA7-1391-4A5F-8F33-2C7C19CFA42B}"/>
              </a:ext>
            </a:extLst>
          </p:cNvPr>
          <p:cNvSpPr txBox="1"/>
          <p:nvPr/>
        </p:nvSpPr>
        <p:spPr>
          <a:xfrm>
            <a:off x="352561" y="4606019"/>
            <a:ext cx="5054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de-DE" sz="1200" dirty="0">
                <a:solidFill>
                  <a:schemeClr val="bg1"/>
                </a:solidFill>
              </a:rPr>
              <a:t>Die GO GREEN Kollektion hilft Dir dabei deine Werbeziele auf eine nachhaltige Weise zu erreichen.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de-DE" sz="1200" dirty="0">
                <a:solidFill>
                  <a:schemeClr val="bg1"/>
                </a:solidFill>
              </a:rPr>
              <a:t>Wähle Artikel aus einer breiten Auswahl an natürlichen Materialien und verschaffe Dir ein umweltfreundliches Image.</a:t>
            </a: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C8FAD844-A055-440B-BA9E-3EFC43D54E3A}"/>
              </a:ext>
            </a:extLst>
          </p:cNvPr>
          <p:cNvSpPr/>
          <p:nvPr/>
        </p:nvSpPr>
        <p:spPr>
          <a:xfrm>
            <a:off x="348113" y="11724606"/>
            <a:ext cx="1151310" cy="117894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id="{2B2351E0-9608-4980-A1F3-5748DBA2F384}"/>
              </a:ext>
            </a:extLst>
          </p:cNvPr>
          <p:cNvSpPr/>
          <p:nvPr/>
        </p:nvSpPr>
        <p:spPr>
          <a:xfrm>
            <a:off x="1653355" y="11724605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BD638168-A5B9-465F-8F4B-0AB90C81615F}"/>
              </a:ext>
            </a:extLst>
          </p:cNvPr>
          <p:cNvSpPr/>
          <p:nvPr/>
        </p:nvSpPr>
        <p:spPr>
          <a:xfrm>
            <a:off x="2951536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3D9F2999-06B0-4F2E-87A3-B26DD4A77943}"/>
              </a:ext>
            </a:extLst>
          </p:cNvPr>
          <p:cNvSpPr/>
          <p:nvPr/>
        </p:nvSpPr>
        <p:spPr>
          <a:xfrm>
            <a:off x="4256147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bject 53">
            <a:extLst>
              <a:ext uri="{FF2B5EF4-FFF2-40B4-BE49-F238E27FC236}">
                <a16:creationId xmlns:a16="http://schemas.microsoft.com/office/drawing/2014/main" id="{511B26E6-0E23-46BF-A43A-49286C7D5F77}"/>
              </a:ext>
            </a:extLst>
          </p:cNvPr>
          <p:cNvSpPr txBox="1"/>
          <p:nvPr/>
        </p:nvSpPr>
        <p:spPr>
          <a:xfrm>
            <a:off x="355788" y="13004943"/>
            <a:ext cx="1212463" cy="156754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Ponix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AP721989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1000" dirty="0">
                <a:ea typeface="Open Sans" panose="020B0606030504020204" pitchFamily="34" charset="0"/>
                <a:cs typeface="Open Sans" panose="020B0606030504020204" pitchFamily="34" charset="0"/>
              </a:rPr>
              <a:t>Reißverschluss-Kühltasche aus laminierter Jute und Baumwolle mit Aluminiumbeschichtung. 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C61ED897-3034-4D35-8F3C-29A64CE39F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3" r="17855" b="19031"/>
          <a:stretch/>
        </p:blipFill>
        <p:spPr>
          <a:xfrm>
            <a:off x="376818" y="11839559"/>
            <a:ext cx="1034651" cy="995534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14B37C3-5436-4A03-ACC8-FF90E37B41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9089" y="12001437"/>
            <a:ext cx="979841" cy="671778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67D965C2-F324-433A-A90B-F1C5B7556A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2588" y="11831858"/>
            <a:ext cx="534592" cy="1015564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73C05CB6-55EC-4B9D-ADB0-2F77C4EFCE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2353" y="11759547"/>
            <a:ext cx="1078898" cy="1109065"/>
          </a:xfrm>
          <a:prstGeom prst="rect">
            <a:avLst/>
          </a:prstGeom>
        </p:spPr>
      </p:pic>
      <p:sp>
        <p:nvSpPr>
          <p:cNvPr id="58" name="object 53">
            <a:extLst>
              <a:ext uri="{FF2B5EF4-FFF2-40B4-BE49-F238E27FC236}">
                <a16:creationId xmlns:a16="http://schemas.microsoft.com/office/drawing/2014/main" id="{5A94F584-E6D6-4CA2-8CF1-15C8BD6F2D68}"/>
              </a:ext>
            </a:extLst>
          </p:cNvPr>
          <p:cNvSpPr txBox="1"/>
          <p:nvPr/>
        </p:nvSpPr>
        <p:spPr>
          <a:xfrm>
            <a:off x="3029346" y="5783846"/>
            <a:ext cx="2229092" cy="86972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JUX Creative</a:t>
            </a:r>
            <a:r>
              <a:rPr lang="en-GB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AP716556 </a:t>
            </a:r>
            <a:br>
              <a:rPr lang="en-GB" sz="800" dirty="0"/>
            </a:br>
            <a:r>
              <a:rPr lang="de-DE" sz="1000" dirty="0"/>
              <a:t>Individuelles Tic-</a:t>
            </a:r>
            <a:r>
              <a:rPr lang="de-DE" sz="1000" dirty="0" err="1"/>
              <a:t>Tac</a:t>
            </a:r>
            <a:r>
              <a:rPr lang="de-DE" sz="1000" dirty="0"/>
              <a:t>-Toe-Spiel aus Birkensperrholz mit 10 Spielsteinen und Jutetasche. Der Preis ist inkl.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586ECBBA-D638-442D-9252-BA3819EE5F04}"/>
              </a:ext>
            </a:extLst>
          </p:cNvPr>
          <p:cNvSpPr txBox="1"/>
          <p:nvPr/>
        </p:nvSpPr>
        <p:spPr>
          <a:xfrm>
            <a:off x="3029346" y="9950984"/>
            <a:ext cx="2229092" cy="85690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Cobid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AP800507-00</a:t>
            </a:r>
            <a:br>
              <a:rPr lang="en-GB" sz="800" dirty="0"/>
            </a:br>
            <a:r>
              <a:rPr lang="de-DE" sz="1000" dirty="0"/>
              <a:t>Reißverschluss-</a:t>
            </a:r>
            <a:r>
              <a:rPr lang="de-DE" sz="1000" dirty="0" err="1"/>
              <a:t>Stiftetasche</a:t>
            </a:r>
            <a:r>
              <a:rPr lang="de-DE" sz="1000" dirty="0"/>
              <a:t> aus natürlichem Kork und Baumwolle mit farblich abgestimmten Baumwollzipper. 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55" name="Téglalap 54">
            <a:extLst>
              <a:ext uri="{FF2B5EF4-FFF2-40B4-BE49-F238E27FC236}">
                <a16:creationId xmlns:a16="http://schemas.microsoft.com/office/drawing/2014/main" id="{3696A979-498F-4597-B1D7-52B5FF87A4D7}"/>
              </a:ext>
            </a:extLst>
          </p:cNvPr>
          <p:cNvSpPr/>
          <p:nvPr/>
        </p:nvSpPr>
        <p:spPr>
          <a:xfrm>
            <a:off x="1443" y="15027485"/>
            <a:ext cx="5758006" cy="361234"/>
          </a:xfrm>
          <a:prstGeom prst="rect">
            <a:avLst/>
          </a:prstGeom>
          <a:solidFill>
            <a:srgbClr val="CB9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46E78"/>
              </a:solidFill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7022A629-9DE0-9932-9449-88D55505DB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" r="2398"/>
          <a:stretch/>
        </p:blipFill>
        <p:spPr>
          <a:xfrm>
            <a:off x="2885619" y="7293247"/>
            <a:ext cx="2873830" cy="20124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DD6D1123-DFE6-15B7-14AC-C0D561C7A6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5" r="6835"/>
          <a:stretch/>
        </p:blipFill>
        <p:spPr>
          <a:xfrm>
            <a:off x="279652" y="9309211"/>
            <a:ext cx="2605967" cy="20124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879DB71-9FF9-2F22-3A2E-6789444473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" r="6829"/>
          <a:stretch/>
        </p:blipFill>
        <p:spPr>
          <a:xfrm>
            <a:off x="279652" y="5293068"/>
            <a:ext cx="2605967" cy="20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2624</TotalTime>
  <Words>181</Words>
  <Application>Microsoft Office PowerPoint</Application>
  <PresentationFormat>Egyéni</PresentationFormat>
  <Paragraphs>24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Gémesi Evelin</cp:lastModifiedBy>
  <cp:revision>111</cp:revision>
  <cp:lastPrinted>2020-10-14T10:13:42Z</cp:lastPrinted>
  <dcterms:created xsi:type="dcterms:W3CDTF">2020-04-21T06:52:21Z</dcterms:created>
  <dcterms:modified xsi:type="dcterms:W3CDTF">2023-05-17T09:22:10Z</dcterms:modified>
  <cp:category/>
</cp:coreProperties>
</file>