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D5"/>
    <a:srgbClr val="E0C1AE"/>
    <a:srgbClr val="CB9777"/>
    <a:srgbClr val="DAF2D6"/>
    <a:srgbClr val="F0F9E3"/>
    <a:srgbClr val="DDF3D9"/>
    <a:srgbClr val="D4F0DB"/>
    <a:srgbClr val="D4F0D9"/>
    <a:srgbClr val="C7EBCE"/>
    <a:srgbClr val="B0E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2" d="100"/>
          <a:sy n="82" d="100"/>
        </p:scale>
        <p:origin x="3516" y="-2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Lozzle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AP716565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-A</a:t>
            </a:r>
            <a:br>
              <a:rPr lang="en-GB" sz="800" dirty="0"/>
            </a:br>
            <a:r>
              <a:rPr lang="fr-FR" sz="1000" dirty="0"/>
              <a:t>Porte-clés double puzzle en forme de cœur en contreplaqué de bambou avec anneaux en métal.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0C1A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 ! 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fr-FR" sz="900" dirty="0"/>
              <a:t>Confirmez ici vos conditions promotionnelles !</a:t>
            </a:r>
            <a:endParaRPr lang="en-GB" sz="90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>
                <a:latin typeface="Open Sans"/>
                <a:cs typeface="Open Sans"/>
              </a:rPr>
              <a:t>.......</a:t>
            </a:r>
            <a:endParaRPr lang="en-GB" sz="900" dirty="0">
              <a:latin typeface="Open Sans"/>
              <a:cs typeface="Open Sans"/>
            </a:endParaRP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ZhuliMax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AP800491 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Set de 6 sous-verres ronds en bambou dans une pochette en coton avec cordon de serrage.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4010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Money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AP716630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Porte-monnaie en feutre RPET sur mesure avec rabat et verso imprimés en quadri. Labélisé RPET. </a:t>
            </a:r>
            <a:endParaRPr lang="hu-HU" sz="10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Gunon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AP722678-00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Grattoir à glace en paille de blé écologique et plastique PP.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8941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fr-FR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Restez proche de la nature 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sz="1200" dirty="0">
                <a:solidFill>
                  <a:schemeClr val="bg1"/>
                </a:solidFill>
              </a:rPr>
              <a:t>La collection GO GREEN vous aide à atteindre vos objectifs promotionnels de manière plus durable.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Choisissez des articles fabriqués à partir d'une large gamme de matériaux naturels et créez une image écologique.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Ponix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AP721989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Sac isotherme zippé en jute et coton laminé, doublé en aluminium.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17855" b="19031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089" y="12001437"/>
            <a:ext cx="979841" cy="67177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588" y="11831858"/>
            <a:ext cx="534592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353" y="11772371"/>
            <a:ext cx="1078898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1189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JUX Creative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AP716556 </a:t>
            </a:r>
            <a:br>
              <a:rPr lang="en-GB" sz="800" dirty="0"/>
            </a:br>
            <a:r>
              <a:rPr lang="fr-FR" sz="1000" dirty="0"/>
              <a:t>Jeu de morpions sur mesure en contreplaqué de bouleau avec 10 jetons et étui en jute. Le prix comprend une impression couleur identique au verso de tous les jetons.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AP800507-00</a:t>
            </a:r>
            <a:br>
              <a:rPr lang="en-GB" sz="800" dirty="0"/>
            </a:br>
            <a:r>
              <a:rPr lang="fr-FR" sz="1000" dirty="0"/>
              <a:t>Trousse zippée en liège naturel et coton avec zip en coton assorti.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r="2398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6835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2605</TotalTime>
  <Words>214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113</cp:revision>
  <cp:lastPrinted>2020-10-14T10:13:42Z</cp:lastPrinted>
  <dcterms:created xsi:type="dcterms:W3CDTF">2020-04-21T06:52:21Z</dcterms:created>
  <dcterms:modified xsi:type="dcterms:W3CDTF">2023-05-17T09:22:47Z</dcterms:modified>
  <cp:category/>
</cp:coreProperties>
</file>