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  <a:srgbClr val="E0C1AE"/>
    <a:srgbClr val="CB9777"/>
    <a:srgbClr val="DAF2D6"/>
    <a:srgbClr val="F0F9E3"/>
    <a:srgbClr val="DDF3D9"/>
    <a:srgbClr val="D4F0DB"/>
    <a:srgbClr val="D4F0D9"/>
    <a:srgbClr val="C7EBCE"/>
    <a:srgbClr val="B0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9" d="100"/>
          <a:sy n="89" d="100"/>
        </p:scale>
        <p:origin x="3384" y="-4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6968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Lozzle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AP716565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-A</a:t>
            </a:r>
            <a:br>
              <a:rPr lang="en-GB" sz="800" dirty="0"/>
            </a:br>
            <a:r>
              <a:rPr lang="it-IT" sz="1000" dirty="0"/>
              <a:t>Portachiavi a doppio puzzle a forma di cuore, in compensato di bambù ed anelli in metallo.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0C1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Inserisci qui le tue condizioni promozionali!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ZhuliMax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AP800491 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Set di 6 sottobicchieri rotondi in bambù con sacchetto in cotone e chiusura a coulisse.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Money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AP716630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Borsellino in feltro RPET personalizzabile con stampa a colori su risvolto frontale e retro, con etichetta RPET.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Gunon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AP722678-00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Raschietto per ghiaccio in ecologica paglia di grano e plastica PP.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it-IT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Resta in contatto con la natura!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59" y="4517983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La collezione GO GREEN ti aiuta a concretizzare i tuoi obiettivi promozionali in modo più sostenibile. La scelta di articoli realizzati attraverso l'utilizzo di un'ampia gamma di materiali naturali contribuisce alla creazione di un'immagine eco-compatibile.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Ponix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AP721989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Borsa frigo in juta laminata e cotone con cerniera ed imbottitura in alluminio.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855" b="19031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089" y="12001437"/>
            <a:ext cx="979841" cy="67177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588" y="11831858"/>
            <a:ext cx="534592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353" y="11759547"/>
            <a:ext cx="1078898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JUX Creative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AP716556 </a:t>
            </a:r>
            <a:br>
              <a:rPr lang="en-GB" sz="800" dirty="0"/>
            </a:br>
            <a:r>
              <a:rPr lang="it-IT" sz="1000" dirty="0"/>
              <a:t>Gioco del tris personalizzabile in compensato di betulla con 10 pedine e sacchetto in juta. Il costo è comprensivo di una identica stampa a colori sul retro di tutte le pedine.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AP800507-00</a:t>
            </a:r>
            <a:br>
              <a:rPr lang="en-GB" sz="800" dirty="0"/>
            </a:br>
            <a:r>
              <a:rPr lang="it-IT" sz="1000" dirty="0"/>
              <a:t>Astuccio per penne in sughero naturale e cotone con cerniera e tirazip abbinato in cotone.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398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2602</TotalTime>
  <Words>231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111</cp:revision>
  <cp:lastPrinted>2020-10-14T10:13:42Z</cp:lastPrinted>
  <dcterms:created xsi:type="dcterms:W3CDTF">2020-04-21T06:52:21Z</dcterms:created>
  <dcterms:modified xsi:type="dcterms:W3CDTF">2023-05-17T09:23:22Z</dcterms:modified>
  <cp:category/>
</cp:coreProperties>
</file>