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D5"/>
    <a:srgbClr val="E0C1AE"/>
    <a:srgbClr val="CB9777"/>
    <a:srgbClr val="DAF2D6"/>
    <a:srgbClr val="F0F9E3"/>
    <a:srgbClr val="DDF3D9"/>
    <a:srgbClr val="D4F0DB"/>
    <a:srgbClr val="D4F0D9"/>
    <a:srgbClr val="C7EBCE"/>
    <a:srgbClr val="B0E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4" d="100"/>
          <a:sy n="84" d="100"/>
        </p:scale>
        <p:origin x="3480" y="-3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6968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Lozzle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AP716565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-A</a:t>
            </a:r>
            <a:br>
              <a:rPr lang="en-GB" sz="800" dirty="0"/>
            </a:br>
            <a:r>
              <a:rPr lang="nl-NL" sz="1000" dirty="0"/>
              <a:t>Hartvormige, dubbele puzzelsleutelhangers van bamboe multiplex met metalen ringen.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0C1A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Plaats</a:t>
            </a:r>
            <a:r>
              <a:rPr lang="hu-HU" sz="900" dirty="0"/>
              <a:t> </a:t>
            </a:r>
            <a:r>
              <a:rPr lang="hu-HU" sz="900" dirty="0" err="1"/>
              <a:t>hier</a:t>
            </a:r>
            <a:r>
              <a:rPr lang="hu-HU" sz="900" dirty="0"/>
              <a:t> </a:t>
            </a:r>
            <a:r>
              <a:rPr lang="hu-HU" sz="900" dirty="0" err="1"/>
              <a:t>uw</a:t>
            </a:r>
            <a:r>
              <a:rPr lang="hu-HU" sz="900" dirty="0"/>
              <a:t> </a:t>
            </a:r>
            <a:r>
              <a:rPr lang="hu-HU" sz="900" dirty="0" err="1"/>
              <a:t>promotievoorwaarden</a:t>
            </a:r>
            <a:r>
              <a:rPr lang="hu-HU" sz="900" dirty="0"/>
              <a:t>!</a:t>
            </a:r>
            <a:endParaRPr lang="en-GB" sz="90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>
                <a:latin typeface="Open Sans"/>
                <a:cs typeface="Open Sans"/>
              </a:rPr>
              <a:t>.......</a:t>
            </a:r>
            <a:endParaRPr lang="en-GB" sz="900" dirty="0">
              <a:latin typeface="Open Sans"/>
              <a:cs typeface="Open Sans"/>
            </a:endParaRP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ZhuliMax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AP800491 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6-delige ronde onderzetter set van bamboe in een katoenen zakje met trekkoord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4916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Money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AP716630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RPET-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vilten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portemonnee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met full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bedrukte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klep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achterkant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Met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kenmerkend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RPET-label.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Prijs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sublimatiebedrukking</a:t>
            </a:r>
            <a:r>
              <a:rPr lang="en-US" sz="100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Gunon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AP722678-00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IJskrabber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ecologisch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tarwestro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PP-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kunststof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8941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nl-NL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Blijf dicht bij de natuur!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1200" dirty="0">
                <a:solidFill>
                  <a:schemeClr val="bg1"/>
                </a:solidFill>
              </a:rPr>
              <a:t>De GO GREEN-collectie helpt u uw promotionele doelen op een duurzamere manier te bereiken.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</a:rPr>
              <a:t>Kies items gemaakt van een breed scala aan natuurlijke materialen en creëer een milieuvriendelijk imago.</a:t>
            </a:r>
          </a:p>
          <a:p>
            <a:pPr algn="just"/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247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Ponix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AP721989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Koeltas met ritssluiting van gelamineerd jute en katoen met aluminium vulling.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17855" b="19031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089" y="12001437"/>
            <a:ext cx="979841" cy="67177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588" y="11831858"/>
            <a:ext cx="534592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353" y="11759547"/>
            <a:ext cx="1078898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1189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JUX Creative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AP716556 </a:t>
            </a:r>
            <a:br>
              <a:rPr lang="en-GB" sz="800" dirty="0"/>
            </a:br>
            <a:r>
              <a:rPr lang="fr-FR" sz="1000" dirty="0"/>
              <a:t>Jeu de morpions sur mesure en contreplaqué de bouleau avec 10 jetons et étui en jute. Le prix comprend une impression couleur identique au verso de tous les jetons.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AP800507-00</a:t>
            </a:r>
            <a:br>
              <a:rPr lang="en-GB" sz="800" dirty="0"/>
            </a:br>
            <a:r>
              <a:rPr lang="nl-NL" sz="1000" dirty="0"/>
              <a:t>Penetui van natuurkurk en katoen met ritssluiting en bijpassende ritssluiting van katoen.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r="2398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6835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2604</TotalTime>
  <Words>199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112</cp:revision>
  <cp:lastPrinted>2020-10-14T10:13:42Z</cp:lastPrinted>
  <dcterms:created xsi:type="dcterms:W3CDTF">2020-04-21T06:52:21Z</dcterms:created>
  <dcterms:modified xsi:type="dcterms:W3CDTF">2023-05-17T09:23:43Z</dcterms:modified>
  <cp:category/>
</cp:coreProperties>
</file>