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  <a:srgbClr val="E0C1AE"/>
    <a:srgbClr val="CB9777"/>
    <a:srgbClr val="DAF2D6"/>
    <a:srgbClr val="F0F9E3"/>
    <a:srgbClr val="DDF3D9"/>
    <a:srgbClr val="D4F0DB"/>
    <a:srgbClr val="D4F0D9"/>
    <a:srgbClr val="C7EBCE"/>
    <a:srgbClr val="B0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9" d="100"/>
          <a:sy n="89" d="100"/>
        </p:scale>
        <p:origin x="3384" y="-3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Lozzle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AP716565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-A</a:t>
            </a:r>
            <a:br>
              <a:rPr lang="en-GB" sz="800" dirty="0"/>
            </a:br>
            <a:r>
              <a:rPr lang="pl-PL" sz="1000" dirty="0"/>
              <a:t>Breloki tworzące kształt serca ze sklejki bambusowej z metalowymi kółkami.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0C1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Tutaj umieść swoje warunki promocji!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13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ZhuliMax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AP800491 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Zestaw 6 okrągłych podstawek bambusowych w bawełnianym etui ze sznurkiem.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88115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Money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AP716630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Personalizowana, filcowa torebka RPET z klapą i tyłem z full nadrukiem. Z charakterystyczną metką RPET. Cena zawiera nadruk sublimacyjny.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Gunon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AP722678-00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Skrobaczka do szyb z ekologicznego plastiku ze słomy pszenicznej i PP.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Bądź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blisko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natury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Kolekcja GO GREEN pomaga osiągnąć cele promocyjne w bardziej zrównoważony sposób. Wybierz przedmioty wykonane z szerokiej gamy naturalnych materiałów i stwórz ekologiczną wizję.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42667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Ponix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AP721989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Zapinana na zamek torba termoizolacyjna z laminowanej juty i bawełny z aluminiową wyściółką.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855" b="19031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089" y="12001437"/>
            <a:ext cx="979841" cy="67177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588" y="11831858"/>
            <a:ext cx="534592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353" y="11770906"/>
            <a:ext cx="1078898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JUX Creative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AP716556 </a:t>
            </a:r>
            <a:br>
              <a:rPr lang="en-GB" sz="800" dirty="0"/>
            </a:br>
            <a:r>
              <a:rPr lang="pl-PL" sz="1000" dirty="0"/>
              <a:t>Wykonana na zamówienie gra w kółko i krzyżyk ze sklejki brzozowej z 10 żetonami i jutowym etui. Cena obejmuje identyczny full kolorowy nadruk na rewersie wszystkich żetonów.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AP800507-00</a:t>
            </a:r>
            <a:br>
              <a:rPr lang="en-GB" sz="800" dirty="0"/>
            </a:br>
            <a:r>
              <a:rPr lang="pl-PL" sz="1000" dirty="0"/>
              <a:t>Piórnik, zapinany na zamek z naturalnego korka i bawełny z dopasowanym bawełnianym suwakiem.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398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2634</TotalTime>
  <Words>200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112</cp:revision>
  <cp:lastPrinted>2020-10-14T10:13:42Z</cp:lastPrinted>
  <dcterms:created xsi:type="dcterms:W3CDTF">2020-04-21T06:52:21Z</dcterms:created>
  <dcterms:modified xsi:type="dcterms:W3CDTF">2023-05-17T09:23:59Z</dcterms:modified>
  <cp:category/>
</cp:coreProperties>
</file>