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D5"/>
    <a:srgbClr val="E0C1AE"/>
    <a:srgbClr val="CB9777"/>
    <a:srgbClr val="DAF2D6"/>
    <a:srgbClr val="F0F9E3"/>
    <a:srgbClr val="DDF3D9"/>
    <a:srgbClr val="D4F0DB"/>
    <a:srgbClr val="D4F0D9"/>
    <a:srgbClr val="C7EBCE"/>
    <a:srgbClr val="B0E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00" d="100"/>
          <a:sy n="100" d="100"/>
        </p:scale>
        <p:origin x="3174" y="-3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Lozzle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AP716565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-A</a:t>
            </a:r>
            <a:br>
              <a:rPr lang="en-GB" sz="800" dirty="0"/>
            </a:br>
            <a:r>
              <a:rPr lang="en-US" sz="1000" dirty="0" err="1"/>
              <a:t>Brelocuri</a:t>
            </a:r>
            <a:r>
              <a:rPr lang="en-US" sz="1000" dirty="0"/>
              <a:t> puzzle </a:t>
            </a:r>
            <a:r>
              <a:rPr lang="en-US" sz="1000" dirty="0" err="1"/>
              <a:t>duble</a:t>
            </a:r>
            <a:r>
              <a:rPr lang="en-US" sz="1000" dirty="0"/>
              <a:t> </a:t>
            </a:r>
            <a:r>
              <a:rPr lang="en-US" sz="1000" dirty="0" err="1"/>
              <a:t>în</a:t>
            </a:r>
            <a:r>
              <a:rPr lang="en-US" sz="1000" dirty="0"/>
              <a:t> </a:t>
            </a:r>
            <a:r>
              <a:rPr lang="en-US" sz="1000" dirty="0" err="1"/>
              <a:t>formă</a:t>
            </a:r>
            <a:r>
              <a:rPr lang="en-US" sz="1000" dirty="0"/>
              <a:t> de </a:t>
            </a:r>
            <a:r>
              <a:rPr lang="en-US" sz="1000" dirty="0" err="1"/>
              <a:t>inimă</a:t>
            </a:r>
            <a:r>
              <a:rPr lang="en-US" sz="1000" dirty="0"/>
              <a:t>, din </a:t>
            </a:r>
            <a:r>
              <a:rPr lang="en-US" sz="1000" dirty="0" err="1"/>
              <a:t>placaj</a:t>
            </a:r>
            <a:r>
              <a:rPr lang="en-US" sz="1000" dirty="0"/>
              <a:t> de </a:t>
            </a:r>
            <a:r>
              <a:rPr lang="en-US" sz="1000" dirty="0" err="1"/>
              <a:t>bambus</a:t>
            </a:r>
            <a:r>
              <a:rPr lang="en-US" sz="1000" dirty="0"/>
              <a:t>, cu </a:t>
            </a:r>
            <a:r>
              <a:rPr lang="en-US" sz="1000" dirty="0" err="1"/>
              <a:t>inele</a:t>
            </a:r>
            <a:r>
              <a:rPr lang="en-US" sz="1000" dirty="0"/>
              <a:t> </a:t>
            </a:r>
            <a:r>
              <a:rPr lang="en-US" sz="1000" dirty="0" err="1"/>
              <a:t>metalice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0C1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de contact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Plasati</a:t>
            </a:r>
            <a:r>
              <a:rPr lang="hu-HU" sz="900" dirty="0"/>
              <a:t> </a:t>
            </a:r>
            <a:r>
              <a:rPr lang="hu-HU" sz="900" dirty="0" err="1"/>
              <a:t>conditiile</a:t>
            </a:r>
            <a:r>
              <a:rPr lang="hu-HU" sz="900" dirty="0"/>
              <a:t> </a:t>
            </a:r>
            <a:r>
              <a:rPr lang="hu-HU" sz="900" dirty="0" err="1"/>
              <a:t>promotionale</a:t>
            </a:r>
            <a:r>
              <a:rPr lang="hu-HU" sz="900" dirty="0"/>
              <a:t> </a:t>
            </a:r>
            <a:r>
              <a:rPr lang="hu-HU" sz="900" dirty="0" err="1"/>
              <a:t>aici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ZhuliMax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AP800491 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Set de 6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bucăți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coaster rotund,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husă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bumbac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șnur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Money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AP716630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Portofel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fetru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realizat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clapă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spate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imprimate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culori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etichetă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distinctivă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RPET. 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lei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Gunon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AP722678-00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Racletă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gheață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ecologice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grâu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plastic PP.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Rămâi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aproape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de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natură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Colecția</a:t>
            </a:r>
            <a:r>
              <a:rPr lang="en-US" sz="1200" dirty="0">
                <a:solidFill>
                  <a:schemeClr val="bg1"/>
                </a:solidFill>
              </a:rPr>
              <a:t> GO GREEN </a:t>
            </a:r>
            <a:r>
              <a:rPr lang="en-US" sz="1200" dirty="0" err="1">
                <a:solidFill>
                  <a:schemeClr val="bg1"/>
                </a:solidFill>
              </a:rPr>
              <a:t>vă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ajută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să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vă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atingeți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obiectivele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promoționale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într</a:t>
            </a:r>
            <a:r>
              <a:rPr lang="en-US" sz="1200" dirty="0">
                <a:solidFill>
                  <a:schemeClr val="bg1"/>
                </a:solidFill>
              </a:rPr>
              <a:t>-un mod </a:t>
            </a:r>
            <a:r>
              <a:rPr lang="en-US" sz="1200" dirty="0" err="1">
                <a:solidFill>
                  <a:schemeClr val="bg1"/>
                </a:solidFill>
              </a:rPr>
              <a:t>mai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sustenabil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Alege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articole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realizate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dintr</a:t>
            </a:r>
            <a:r>
              <a:rPr lang="hu-HU" sz="1200" dirty="0">
                <a:solidFill>
                  <a:schemeClr val="bg1"/>
                </a:solidFill>
              </a:rPr>
              <a:t>-o </a:t>
            </a:r>
            <a:r>
              <a:rPr lang="hu-HU" sz="1200" dirty="0" err="1">
                <a:solidFill>
                  <a:schemeClr val="bg1"/>
                </a:solidFill>
              </a:rPr>
              <a:t>gamă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largă</a:t>
            </a:r>
            <a:r>
              <a:rPr lang="hu-HU" sz="1200" dirty="0">
                <a:solidFill>
                  <a:schemeClr val="bg1"/>
                </a:solidFill>
              </a:rPr>
              <a:t> de </a:t>
            </a:r>
            <a:r>
              <a:rPr lang="hu-HU" sz="1200" dirty="0" err="1">
                <a:solidFill>
                  <a:schemeClr val="bg1"/>
                </a:solidFill>
              </a:rPr>
              <a:t>materiale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naturale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și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creează</a:t>
            </a:r>
            <a:r>
              <a:rPr lang="hu-HU" sz="1200" dirty="0">
                <a:solidFill>
                  <a:schemeClr val="bg1"/>
                </a:solidFill>
              </a:rPr>
              <a:t> o </a:t>
            </a:r>
            <a:r>
              <a:rPr lang="hu-HU" sz="1200" dirty="0" err="1">
                <a:solidFill>
                  <a:schemeClr val="bg1"/>
                </a:solidFill>
              </a:rPr>
              <a:t>imagine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ecologică</a:t>
            </a:r>
            <a:r>
              <a:rPr lang="hu-HU" sz="1200">
                <a:solidFill>
                  <a:schemeClr val="bg1"/>
                </a:solidFill>
              </a:rPr>
              <a:t>.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Ponix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AP721989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Geantă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frigorifică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fermoar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iută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laminată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bumbac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căptușeală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aluminiu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7855" b="19031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089" y="12001437"/>
            <a:ext cx="979841" cy="67177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588" y="11831858"/>
            <a:ext cx="534592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353" y="11759547"/>
            <a:ext cx="1078898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JUX Creative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AP716556 </a:t>
            </a:r>
            <a:br>
              <a:rPr lang="en-GB" sz="800" dirty="0"/>
            </a:br>
            <a:r>
              <a:rPr lang="en-US" sz="1000" dirty="0"/>
              <a:t>Joc X </a:t>
            </a:r>
            <a:r>
              <a:rPr lang="en-US" sz="1000" dirty="0" err="1"/>
              <a:t>și</a:t>
            </a:r>
            <a:r>
              <a:rPr lang="en-US" sz="1000" dirty="0"/>
              <a:t> 0 </a:t>
            </a:r>
            <a:r>
              <a:rPr lang="en-US" sz="1000" dirty="0" err="1"/>
              <a:t>realizat</a:t>
            </a:r>
            <a:r>
              <a:rPr lang="en-US" sz="1000" dirty="0"/>
              <a:t> la </a:t>
            </a:r>
            <a:r>
              <a:rPr lang="en-US" sz="1000" dirty="0" err="1"/>
              <a:t>comandă</a:t>
            </a:r>
            <a:r>
              <a:rPr lang="en-US" sz="1000" dirty="0"/>
              <a:t> din </a:t>
            </a:r>
            <a:r>
              <a:rPr lang="en-US" sz="1000" dirty="0" err="1"/>
              <a:t>placaj</a:t>
            </a:r>
            <a:r>
              <a:rPr lang="en-US" sz="1000" dirty="0"/>
              <a:t> de </a:t>
            </a:r>
            <a:r>
              <a:rPr lang="en-US" sz="1000" dirty="0" err="1"/>
              <a:t>mesteacăn</a:t>
            </a:r>
            <a:r>
              <a:rPr lang="en-US" sz="1000" dirty="0"/>
              <a:t>, cu 10 </a:t>
            </a:r>
            <a:r>
              <a:rPr lang="en-US" sz="1000" dirty="0" err="1"/>
              <a:t>jetoane</a:t>
            </a:r>
            <a:r>
              <a:rPr lang="en-US" sz="1000" dirty="0"/>
              <a:t> </a:t>
            </a:r>
            <a:r>
              <a:rPr lang="en-US" sz="1000" dirty="0" err="1"/>
              <a:t>și</a:t>
            </a:r>
            <a:r>
              <a:rPr lang="en-US" sz="1000" dirty="0"/>
              <a:t> </a:t>
            </a:r>
            <a:r>
              <a:rPr lang="en-US" sz="1000" dirty="0" err="1"/>
              <a:t>husă</a:t>
            </a:r>
            <a:r>
              <a:rPr lang="en-US" sz="1000" dirty="0"/>
              <a:t> de transport de </a:t>
            </a:r>
            <a:r>
              <a:rPr lang="en-US" sz="1000" dirty="0" err="1"/>
              <a:t>iută</a:t>
            </a:r>
            <a:r>
              <a:rPr lang="en-US" sz="1000" dirty="0"/>
              <a:t>. </a:t>
            </a:r>
            <a:r>
              <a:rPr lang="en-US" sz="1000" dirty="0" err="1"/>
              <a:t>Prețul</a:t>
            </a:r>
            <a:r>
              <a:rPr lang="en-US" sz="1000" dirty="0"/>
              <a:t> include </a:t>
            </a:r>
            <a:r>
              <a:rPr lang="en-US" sz="1000" dirty="0" err="1"/>
              <a:t>imprimare</a:t>
            </a:r>
            <a:r>
              <a:rPr lang="en-US" sz="1000" dirty="0"/>
              <a:t> color </a:t>
            </a:r>
            <a:r>
              <a:rPr lang="en-US" sz="1000" dirty="0" err="1"/>
              <a:t>identică</a:t>
            </a:r>
            <a:r>
              <a:rPr lang="en-US" sz="1000" dirty="0"/>
              <a:t> pe </a:t>
            </a:r>
            <a:r>
              <a:rPr lang="en-US" sz="1000" dirty="0" err="1"/>
              <a:t>spatele</a:t>
            </a:r>
            <a:r>
              <a:rPr lang="en-US" sz="1000" dirty="0"/>
              <a:t> </a:t>
            </a:r>
            <a:r>
              <a:rPr lang="en-US" sz="1000" dirty="0" err="1"/>
              <a:t>tuturor</a:t>
            </a:r>
            <a:r>
              <a:rPr lang="en-US" sz="1000" dirty="0"/>
              <a:t> </a:t>
            </a:r>
            <a:r>
              <a:rPr lang="en-US" sz="1000" dirty="0" err="1"/>
              <a:t>jetoanelor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AP800507-00</a:t>
            </a:r>
            <a:br>
              <a:rPr lang="en-GB" sz="800" dirty="0"/>
            </a:br>
            <a:r>
              <a:rPr lang="en-US" sz="1000" dirty="0" err="1"/>
              <a:t>Penar</a:t>
            </a:r>
            <a:r>
              <a:rPr lang="en-US" sz="1000" dirty="0"/>
              <a:t> din </a:t>
            </a:r>
            <a:r>
              <a:rPr lang="en-US" sz="1000" dirty="0" err="1"/>
              <a:t>plută</a:t>
            </a:r>
            <a:r>
              <a:rPr lang="en-US" sz="1000" dirty="0"/>
              <a:t> </a:t>
            </a:r>
            <a:r>
              <a:rPr lang="en-US" sz="1000" dirty="0" err="1"/>
              <a:t>naturală</a:t>
            </a:r>
            <a:r>
              <a:rPr lang="en-US" sz="1000" dirty="0"/>
              <a:t> </a:t>
            </a:r>
            <a:r>
              <a:rPr lang="en-US" sz="1000" dirty="0" err="1"/>
              <a:t>și</a:t>
            </a:r>
            <a:r>
              <a:rPr lang="en-US" sz="1000" dirty="0"/>
              <a:t> </a:t>
            </a:r>
            <a:r>
              <a:rPr lang="en-US" sz="1000" dirty="0" err="1"/>
              <a:t>bumbac</a:t>
            </a:r>
            <a:r>
              <a:rPr lang="en-US" sz="1000" dirty="0"/>
              <a:t>, cu </a:t>
            </a:r>
            <a:r>
              <a:rPr lang="en-US" sz="1000" dirty="0" err="1"/>
              <a:t>fermoar</a:t>
            </a:r>
            <a:r>
              <a:rPr lang="en-US" sz="1000" dirty="0"/>
              <a:t> din </a:t>
            </a:r>
            <a:r>
              <a:rPr lang="en-US" sz="1000" dirty="0" err="1"/>
              <a:t>bumbac</a:t>
            </a:r>
            <a:r>
              <a:rPr lang="en-US" sz="1000" dirty="0"/>
              <a:t> </a:t>
            </a:r>
            <a:r>
              <a:rPr lang="en-US" sz="1000" dirty="0" err="1"/>
              <a:t>asortat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398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221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112</cp:revision>
  <cp:lastPrinted>2020-10-14T10:13:42Z</cp:lastPrinted>
  <dcterms:created xsi:type="dcterms:W3CDTF">2020-04-21T06:52:21Z</dcterms:created>
  <dcterms:modified xsi:type="dcterms:W3CDTF">2023-05-17T09:24:15Z</dcterms:modified>
  <cp:category/>
</cp:coreProperties>
</file>