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7" d="100"/>
          <a:sy n="77" d="100"/>
        </p:scale>
        <p:origin x="3612" y="-3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Bezdrátová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sluchátka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bambusovou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vložkou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funkcí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hands-free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volání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V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nabíječce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recyklovaného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plastu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bambusovou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vložkou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de-DE" sz="1200" spc="-5" dirty="0" err="1">
                <a:solidFill>
                  <a:srgbClr val="65656A"/>
                </a:solidFill>
                <a:cs typeface="OpenSans-Light"/>
              </a:rPr>
              <a:t>zadejte</a:t>
            </a: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de-DE" sz="12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de-DE" sz="12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de-DE" sz="12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Zde</a:t>
            </a:r>
            <a:r>
              <a:rPr lang="hu-HU" sz="900" dirty="0"/>
              <a:t> </a:t>
            </a:r>
            <a:r>
              <a:rPr lang="hu-HU" sz="900" dirty="0" err="1"/>
              <a:t>umístěte</a:t>
            </a:r>
            <a:r>
              <a:rPr lang="hu-HU" sz="900" dirty="0"/>
              <a:t> </a:t>
            </a:r>
            <a:r>
              <a:rPr lang="hu-HU" sz="900" dirty="0" err="1"/>
              <a:t>své</a:t>
            </a:r>
            <a:r>
              <a:rPr lang="hu-HU" sz="900" dirty="0"/>
              <a:t> </a:t>
            </a:r>
            <a:r>
              <a:rPr lang="hu-HU" sz="900" dirty="0" err="1"/>
              <a:t>propagační</a:t>
            </a:r>
            <a:r>
              <a:rPr lang="hu-HU" sz="900" dirty="0"/>
              <a:t> </a:t>
            </a:r>
            <a:r>
              <a:rPr lang="hu-HU" sz="900" dirty="0" err="1"/>
              <a:t>podmínky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727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reproduktor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pouzdře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ABS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se 2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reproduktory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vestavěnou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dobíjecí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baterií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61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Bez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inkoustové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papíru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dlouhou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životností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odpovídající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barevnou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krytkou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špičkou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pšeničné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slámy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kovové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slitiny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která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oxiduje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papír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Spirálový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nblok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A5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deskami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potaženými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držákem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mobil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tablet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pšeničné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slámy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Recykluj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a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použijte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znovu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Vybírejte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produkty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které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jsou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vyrobeny</a:t>
            </a:r>
            <a:r>
              <a:rPr lang="en-US" sz="1200" dirty="0">
                <a:solidFill>
                  <a:schemeClr val="bg1"/>
                </a:solidFill>
              </a:rPr>
              <a:t> z </a:t>
            </a:r>
            <a:r>
              <a:rPr lang="en-US" sz="1200" dirty="0" err="1">
                <a:solidFill>
                  <a:schemeClr val="bg1"/>
                </a:solidFill>
              </a:rPr>
              <a:t>recyklovaných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nebo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recyklovatelných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materiálů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Tyto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byly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nebo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mohou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být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přeměněny</a:t>
            </a:r>
            <a:r>
              <a:rPr lang="hu-HU" sz="1200" dirty="0">
                <a:solidFill>
                  <a:schemeClr val="bg1"/>
                </a:solidFill>
              </a:rPr>
              <a:t> na </a:t>
            </a:r>
            <a:r>
              <a:rPr lang="hu-HU" sz="1200" dirty="0" err="1">
                <a:solidFill>
                  <a:schemeClr val="bg1"/>
                </a:solidFill>
              </a:rPr>
              <a:t>nové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snižující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spotřebu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čerstvých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surovin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množství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odpadu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5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Skládací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nákupní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taška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ze 100%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bavlny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dlouhými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uchy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výrazným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štítkem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bavlny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120 g/m².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en-US" sz="1000" dirty="0"/>
              <a:t>Sada </a:t>
            </a:r>
            <a:r>
              <a:rPr lang="en-US" sz="1000" dirty="0" err="1"/>
              <a:t>pera</a:t>
            </a:r>
            <a:r>
              <a:rPr lang="en-US" sz="1000" dirty="0"/>
              <a:t> z </a:t>
            </a:r>
            <a:r>
              <a:rPr lang="en-US" sz="1000" dirty="0" err="1"/>
              <a:t>recyklovaného</a:t>
            </a:r>
            <a:r>
              <a:rPr lang="en-US" sz="1000" dirty="0"/>
              <a:t> </a:t>
            </a:r>
            <a:r>
              <a:rPr lang="en-US" sz="1000" dirty="0" err="1"/>
              <a:t>hliníku</a:t>
            </a:r>
            <a:r>
              <a:rPr lang="en-US" sz="1000" dirty="0"/>
              <a:t> s </a:t>
            </a:r>
            <a:r>
              <a:rPr lang="en-US" sz="1000" dirty="0" err="1"/>
              <a:t>rollerem</a:t>
            </a:r>
            <a:r>
              <a:rPr lang="en-US" sz="1000" dirty="0"/>
              <a:t> a </a:t>
            </a:r>
            <a:r>
              <a:rPr lang="en-US" sz="1000" dirty="0" err="1"/>
              <a:t>kuličkovým</a:t>
            </a:r>
            <a:r>
              <a:rPr lang="en-US" sz="1000" dirty="0"/>
              <a:t> </a:t>
            </a:r>
            <a:r>
              <a:rPr lang="en-US" sz="1000" dirty="0" err="1"/>
              <a:t>perem</a:t>
            </a:r>
            <a:r>
              <a:rPr lang="en-US" sz="1000" dirty="0"/>
              <a:t> v </a:t>
            </a:r>
            <a:r>
              <a:rPr lang="en-US" sz="1000" dirty="0" err="1"/>
              <a:t>černé</a:t>
            </a:r>
            <a:r>
              <a:rPr lang="en-US" sz="1000" dirty="0"/>
              <a:t> </a:t>
            </a:r>
            <a:r>
              <a:rPr lang="en-US" sz="1000" dirty="0" err="1"/>
              <a:t>papírové</a:t>
            </a:r>
            <a:r>
              <a:rPr lang="en-US" sz="1000" dirty="0"/>
              <a:t> </a:t>
            </a:r>
            <a:r>
              <a:rPr lang="en-US" sz="1000" dirty="0" err="1"/>
              <a:t>dárkové</a:t>
            </a:r>
            <a:r>
              <a:rPr lang="en-US" sz="1000" dirty="0"/>
              <a:t> </a:t>
            </a:r>
            <a:r>
              <a:rPr lang="en-US" sz="1000" dirty="0" err="1"/>
              <a:t>krabičce</a:t>
            </a:r>
            <a:r>
              <a:rPr lang="en-US" sz="1000" dirty="0"/>
              <a:t>. S </a:t>
            </a:r>
            <a:r>
              <a:rPr lang="en-US" sz="1000" dirty="0" err="1"/>
              <a:t>modrou</a:t>
            </a:r>
            <a:r>
              <a:rPr lang="en-US" sz="1000" dirty="0"/>
              <a:t> </a:t>
            </a:r>
            <a:r>
              <a:rPr lang="en-US" sz="1000" dirty="0" err="1"/>
              <a:t>náplní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8569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en-US" sz="1000" dirty="0"/>
              <a:t>Box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jídlo</a:t>
            </a:r>
            <a:r>
              <a:rPr lang="en-US" sz="1000" dirty="0"/>
              <a:t> z </a:t>
            </a:r>
            <a:r>
              <a:rPr lang="en-US" sz="1000" dirty="0" err="1"/>
              <a:t>recyklované</a:t>
            </a:r>
            <a:r>
              <a:rPr lang="en-US" sz="1000" dirty="0"/>
              <a:t> </a:t>
            </a:r>
            <a:r>
              <a:rPr lang="en-US" sz="1000" dirty="0" err="1"/>
              <a:t>nerezové</a:t>
            </a:r>
            <a:r>
              <a:rPr lang="en-US" sz="1000" dirty="0"/>
              <a:t> </a:t>
            </a:r>
            <a:r>
              <a:rPr lang="en-US" sz="1000" dirty="0" err="1"/>
              <a:t>oceli</a:t>
            </a:r>
            <a:r>
              <a:rPr lang="en-US" sz="1000" dirty="0"/>
              <a:t> s </a:t>
            </a:r>
            <a:r>
              <a:rPr lang="en-US" sz="1000" dirty="0" err="1"/>
              <a:t>barevnou</a:t>
            </a:r>
            <a:r>
              <a:rPr lang="en-US" sz="1000" dirty="0"/>
              <a:t> </a:t>
            </a:r>
            <a:r>
              <a:rPr lang="en-US" sz="1000" dirty="0" err="1"/>
              <a:t>miskou</a:t>
            </a:r>
            <a:r>
              <a:rPr lang="en-US" sz="1000" dirty="0"/>
              <a:t>, </a:t>
            </a:r>
            <a:r>
              <a:rPr lang="en-US" sz="1000" dirty="0" err="1"/>
              <a:t>kontrastním</a:t>
            </a:r>
            <a:r>
              <a:rPr lang="en-US" sz="1000" dirty="0"/>
              <a:t> </a:t>
            </a:r>
            <a:r>
              <a:rPr lang="en-US" sz="1000" dirty="0" err="1"/>
              <a:t>víkem</a:t>
            </a:r>
            <a:r>
              <a:rPr lang="en-US" sz="1000" dirty="0"/>
              <a:t> a </a:t>
            </a:r>
            <a:r>
              <a:rPr lang="en-US" sz="1000" dirty="0" err="1"/>
              <a:t>bezpečným</a:t>
            </a:r>
            <a:r>
              <a:rPr lang="en-US" sz="1000" dirty="0"/>
              <a:t> </a:t>
            </a:r>
            <a:r>
              <a:rPr lang="en-US" sz="1000" dirty="0" err="1"/>
              <a:t>zavíráním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přezku</a:t>
            </a:r>
            <a:r>
              <a:rPr lang="en-US" sz="1000" dirty="0"/>
              <a:t>, 750 ml.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2597</TotalTime>
  <Words>239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114</cp:revision>
  <cp:lastPrinted>2020-10-14T10:13:42Z</cp:lastPrinted>
  <dcterms:created xsi:type="dcterms:W3CDTF">2020-04-21T06:52:21Z</dcterms:created>
  <dcterms:modified xsi:type="dcterms:W3CDTF">2023-05-16T08:12:13Z</dcterms:modified>
  <cp:category/>
</cp:coreProperties>
</file>