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DDD"/>
    <a:srgbClr val="EBABAB"/>
    <a:srgbClr val="DA6060"/>
    <a:srgbClr val="FCE0E7"/>
    <a:srgbClr val="F8BAC9"/>
    <a:srgbClr val="F6ACBE"/>
    <a:srgbClr val="EB4B71"/>
    <a:srgbClr val="D6F9FE"/>
    <a:srgbClr val="96F0FC"/>
    <a:srgbClr val="07B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90" d="100"/>
          <a:sy n="90" d="100"/>
        </p:scale>
        <p:origin x="33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7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75713"/>
            <a:ext cx="2416521" cy="10297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Rabsody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AP800526-01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Bluetooth-Kopfhörer mit Bambuseinlage und Freisprechfunktion. Mit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Ladeetui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aus recyceltem ABS-Kunststoff mit Bambuseinlage. </a:t>
            </a: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5410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7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BABA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de-DE" sz="1200" spc="-5" dirty="0">
                <a:solidFill>
                  <a:srgbClr val="65656A"/>
                </a:solidFill>
                <a:cs typeface="OpenSans-Light"/>
              </a:rPr>
              <a:t>Geben Sie Ihre Kontaktdaten hier ein!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de-DE" sz="900" dirty="0"/>
              <a:t>Geben Sie Ihre Aktionskonditionen hier ein!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D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54920" cy="18748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Herkool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AP800536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Bluetooth-Lautsprecher im Gehäuse aus recyceltem ABS und Bambus mit 2 Lautsprechern, Freisprechfunktion, FM-Radio und eingebautem Akku.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203485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Nopyrus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AP800495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Langlebiger, tintenloser Stift aus Recyclingpapier mit farblich </a:t>
            </a:r>
            <a:r>
              <a:rPr lang="de-DE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abgestimmger</a:t>
            </a: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 Verschlusskappe und Spitze aus einer Metalllegierung, die das Papier oxidieren lässt.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5" y="13004499"/>
            <a:ext cx="1254921" cy="9989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Holbook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AP800515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A5 Spiral-Notizbuch mit Umschlag aus RPET Polyester, Handy- und </a:t>
            </a:r>
            <a:r>
              <a:rPr lang="de-DE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Tablethaltereinsatz</a:t>
            </a: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 aus Weizenstrohkunststoff</a:t>
            </a:r>
            <a: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285544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de-DE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Bleib im Kreislauf und verwende es wieder!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3128" y="4515328"/>
            <a:ext cx="50543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e-DE" sz="1200" dirty="0">
                <a:solidFill>
                  <a:schemeClr val="bg1"/>
                </a:solidFill>
              </a:rPr>
              <a:t>Wähle Produkte, die aus recycelten oder recycelbaren Material produziert sind.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de-DE" sz="1200" dirty="0">
                <a:solidFill>
                  <a:schemeClr val="bg1"/>
                </a:solidFill>
              </a:rPr>
              <a:t>Diese wurden oder werden in neue Produkte wiederverarbeitet und verringern damit den Verbrauch von frischen Rohmaterialien und gleichzeitig die Abfallmenge.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2346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Biyon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AP722765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Faltbare Einkaufstasche aus recycelter Baumwolle mit langen Henkeln.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955" y="11751515"/>
            <a:ext cx="646618" cy="107626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6431" y="12075327"/>
            <a:ext cx="941919" cy="558369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1480" y="12008639"/>
            <a:ext cx="1048827" cy="631813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0322" y="11759547"/>
            <a:ext cx="322959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863868"/>
            <a:ext cx="2229092" cy="11898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Ralum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AP800499</a:t>
            </a:r>
            <a:br>
              <a:rPr lang="en-GB" sz="800" dirty="0"/>
            </a:br>
            <a:r>
              <a:rPr lang="de-DE" sz="1000" dirty="0"/>
              <a:t>Schreibset aus recyceltem Aluminium, bestehend aus einem Kugelschreiber und einem Rollerball-Stift, verpackt in einer schwarzen Geschenkschachtel, blauschreibend.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50190" y="9880549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Shonka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AP722828</a:t>
            </a:r>
            <a:br>
              <a:rPr lang="en-GB" sz="800" dirty="0"/>
            </a:br>
            <a:r>
              <a:rPr lang="de-DE" sz="1000" dirty="0"/>
              <a:t>Lunchbox aus recyceltem Edelstahl mit farbigem Korpus, Deckel und Sicherheitsschnallen. Füllmenge: 750 ml.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D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r="236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852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2616</TotalTime>
  <Words>209</Words>
  <Application>Microsoft Office PowerPoint</Application>
  <PresentationFormat>Egyéni</PresentationFormat>
  <Paragraphs>25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114</cp:revision>
  <cp:lastPrinted>2020-10-14T10:13:42Z</cp:lastPrinted>
  <dcterms:created xsi:type="dcterms:W3CDTF">2020-04-21T06:52:21Z</dcterms:created>
  <dcterms:modified xsi:type="dcterms:W3CDTF">2023-05-15T14:21:19Z</dcterms:modified>
  <cp:category/>
</cp:coreProperties>
</file>