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1" d="100"/>
          <a:sy n="71" d="100"/>
        </p:scale>
        <p:origin x="3708" y="-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8569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Wireless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bluetooth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earphones with bamboo inlay and hands-free call function. In recycled ABS plastic charger case with bamboo inlay.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5675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Bluetooth speaker in recycled ABS and bamboo housing with 2 speaker drivers and built-in rechargeable battery.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Recycled paper long lasting inkless pen with matching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cap. With wheat straw plastic and metal alloy tip, which oxidizes the paper.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RPET polyester covered spiral notebook with wheat straw plastic mobile and tablet holder insert. 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Stay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in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the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cycle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and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use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it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again!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Choose products that are made from </a:t>
            </a:r>
            <a:r>
              <a:rPr lang="hu-HU" sz="1200" dirty="0" err="1">
                <a:solidFill>
                  <a:schemeClr val="bg1"/>
                </a:solidFill>
              </a:rPr>
              <a:t>recycled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or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recyclable materials. </a:t>
            </a:r>
            <a:r>
              <a:rPr lang="hu-HU" sz="1200" dirty="0" err="1">
                <a:solidFill>
                  <a:schemeClr val="bg1"/>
                </a:solidFill>
              </a:rPr>
              <a:t>These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were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or</a:t>
            </a:r>
            <a:r>
              <a:rPr lang="en-US" sz="1200" dirty="0">
                <a:solidFill>
                  <a:schemeClr val="bg1"/>
                </a:solidFill>
              </a:rPr>
              <a:t> can be transformed into new products, reducing the use of fresh raw materials and the amount of waste.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Foldable recycled cotton shopping bag with long handles and distinctive recycled cotton label.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en-US" sz="1000" dirty="0"/>
              <a:t>Recycled </a:t>
            </a:r>
            <a:r>
              <a:rPr lang="en-US" sz="1000" dirty="0" err="1"/>
              <a:t>aluminium</a:t>
            </a:r>
            <a:r>
              <a:rPr lang="en-US" sz="1000" dirty="0"/>
              <a:t> pen set with roller and ballpoint pen in black paper gift box. With blue refill.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en-US" sz="1000" dirty="0"/>
              <a:t>Recycled stainless steel lunch box with </a:t>
            </a:r>
            <a:r>
              <a:rPr lang="en-US" sz="1000" dirty="0" err="1"/>
              <a:t>coloured</a:t>
            </a:r>
            <a:r>
              <a:rPr lang="en-US" sz="1000" dirty="0"/>
              <a:t> body, contrasting lid and secure buckle closure</a:t>
            </a:r>
            <a:r>
              <a:rPr lang="hu-HU" sz="1000" dirty="0"/>
              <a:t>, 750 ml.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226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112</cp:revision>
  <cp:lastPrinted>2020-10-14T10:13:42Z</cp:lastPrinted>
  <dcterms:created xsi:type="dcterms:W3CDTF">2020-04-21T06:52:21Z</dcterms:created>
  <dcterms:modified xsi:type="dcterms:W3CDTF">2023-05-12T14:35:01Z</dcterms:modified>
  <cp:category/>
</cp:coreProperties>
</file>