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</p:sldIdLst>
  <p:sldSz cx="5759450" cy="1655921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DDD"/>
    <a:srgbClr val="EBABAB"/>
    <a:srgbClr val="DA6060"/>
    <a:srgbClr val="FCE0E7"/>
    <a:srgbClr val="F8BAC9"/>
    <a:srgbClr val="F6ACBE"/>
    <a:srgbClr val="EB4B71"/>
    <a:srgbClr val="D6F9FE"/>
    <a:srgbClr val="96F0FC"/>
    <a:srgbClr val="07BE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6240" autoAdjust="0"/>
  </p:normalViewPr>
  <p:slideViewPr>
    <p:cSldViewPr snapToGrid="0">
      <p:cViewPr>
        <p:scale>
          <a:sx n="80" d="100"/>
          <a:sy n="80" d="100"/>
        </p:scale>
        <p:origin x="35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710039"/>
            <a:ext cx="4895533" cy="5765059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8697421"/>
            <a:ext cx="4319588" cy="3997975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52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616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881625"/>
            <a:ext cx="1241881" cy="1403316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881625"/>
            <a:ext cx="3653651" cy="1403316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3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54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4128309"/>
            <a:ext cx="4967526" cy="688817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1081645"/>
            <a:ext cx="4967526" cy="362232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81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30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1629"/>
            <a:ext cx="4967526" cy="320068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4059308"/>
            <a:ext cx="2436517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6048713"/>
            <a:ext cx="2436517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4059308"/>
            <a:ext cx="2448516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6048713"/>
            <a:ext cx="2448516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01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77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575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384224"/>
            <a:ext cx="2915722" cy="11767774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06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384224"/>
            <a:ext cx="2915722" cy="11767774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78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881629"/>
            <a:ext cx="4967526" cy="3200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4408124"/>
            <a:ext cx="4967526" cy="1050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5347941"/>
            <a:ext cx="1943814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70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wmf"/><Relationship Id="rId7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églalap 43">
            <a:extLst>
              <a:ext uri="{FF2B5EF4-FFF2-40B4-BE49-F238E27FC236}">
                <a16:creationId xmlns:a16="http://schemas.microsoft.com/office/drawing/2014/main" id="{B0B4DE51-1865-4B5D-8301-A084BE272E62}"/>
              </a:ext>
            </a:extLst>
          </p:cNvPr>
          <p:cNvSpPr/>
          <p:nvPr/>
        </p:nvSpPr>
        <p:spPr>
          <a:xfrm>
            <a:off x="-1337" y="7288531"/>
            <a:ext cx="2886956" cy="2019448"/>
          </a:xfrm>
          <a:prstGeom prst="rect">
            <a:avLst/>
          </a:prstGeom>
          <a:solidFill>
            <a:srgbClr val="F7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bject 53">
            <a:extLst>
              <a:ext uri="{FF2B5EF4-FFF2-40B4-BE49-F238E27FC236}">
                <a16:creationId xmlns:a16="http://schemas.microsoft.com/office/drawing/2014/main" id="{0DBC307E-D06C-458A-A974-7367C41AB92E}"/>
              </a:ext>
            </a:extLst>
          </p:cNvPr>
          <p:cNvSpPr txBox="1"/>
          <p:nvPr/>
        </p:nvSpPr>
        <p:spPr>
          <a:xfrm>
            <a:off x="279652" y="7875713"/>
            <a:ext cx="2416521" cy="104894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 lvl="0" indent="0" algn="l" defTabSz="457200" rtl="0" eaLnBrk="1" fontAlgn="auto" latinLnBrk="0" hangingPunct="1">
              <a:lnSpc>
                <a:spcPct val="1042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Rabsody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AP800526-01</a:t>
            </a:r>
            <a:b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Écouteurs Bluetooth sans fil avec incrustation en bambou et fonction d'appel mains libres. Livrés dans un étui chargeur en plastique ABS recyclé avec incrustation en bambou. </a:t>
            </a:r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249" marR="5300" lvl="0" indent="0" algn="l" defTabSz="457200" rtl="0" eaLnBrk="1" fontAlgn="auto" latinLnBrk="0" hangingPunct="1">
              <a:lnSpc>
                <a:spcPct val="1042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AC9ABE28-5F0F-46A6-9D38-96EBD359D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0" b="5410"/>
          <a:stretch/>
        </p:blipFill>
        <p:spPr>
          <a:xfrm>
            <a:off x="-2" y="862273"/>
            <a:ext cx="5759451" cy="3422781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A64F3B9-84F2-4FE9-A203-56B51BC14AE3}"/>
              </a:ext>
            </a:extLst>
          </p:cNvPr>
          <p:cNvSpPr/>
          <p:nvPr/>
        </p:nvSpPr>
        <p:spPr>
          <a:xfrm>
            <a:off x="2880329" y="5296726"/>
            <a:ext cx="2527127" cy="6026117"/>
          </a:xfrm>
          <a:prstGeom prst="rect">
            <a:avLst/>
          </a:prstGeom>
          <a:solidFill>
            <a:srgbClr val="F7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4F93E318-638F-43C1-BA19-34ACC5C53181}"/>
              </a:ext>
            </a:extLst>
          </p:cNvPr>
          <p:cNvSpPr/>
          <p:nvPr/>
        </p:nvSpPr>
        <p:spPr>
          <a:xfrm>
            <a:off x="1" y="11313768"/>
            <a:ext cx="5771238" cy="3978822"/>
          </a:xfrm>
          <a:prstGeom prst="rect">
            <a:avLst/>
          </a:prstGeom>
          <a:solidFill>
            <a:srgbClr val="EBABAB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>
              <a:highlight>
                <a:srgbClr val="C0C0C0"/>
              </a:highlight>
            </a:endParaRP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B4428236-23A4-48D3-9BD4-B9ECC3C3C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19423"/>
            <a:ext cx="1741336" cy="254170"/>
          </a:xfrm>
          <a:prstGeom prst="rect">
            <a:avLst/>
          </a:prstGeom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313339ED-29F1-432F-9848-E0C1AC0D8081}"/>
              </a:ext>
            </a:extLst>
          </p:cNvPr>
          <p:cNvSpPr txBox="1"/>
          <p:nvPr/>
        </p:nvSpPr>
        <p:spPr>
          <a:xfrm>
            <a:off x="2482036" y="328782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Placez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ici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vos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coordonnées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 ! </a:t>
            </a: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FA564A64-71F0-4777-A2CD-4DA15187FD3E}"/>
              </a:ext>
            </a:extLst>
          </p:cNvPr>
          <p:cNvSpPr txBox="1"/>
          <p:nvPr/>
        </p:nvSpPr>
        <p:spPr>
          <a:xfrm>
            <a:off x="355949" y="15565884"/>
            <a:ext cx="5059342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fr-FR" sz="900" dirty="0"/>
              <a:t>Confirmez ici vos conditions promotionnelles !</a:t>
            </a:r>
            <a:endParaRPr lang="en-GB" sz="900" dirty="0"/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EA1C7A6B-34C1-483C-A8B4-D71C8DA25A24}"/>
              </a:ext>
            </a:extLst>
          </p:cNvPr>
          <p:cNvSpPr txBox="1"/>
          <p:nvPr/>
        </p:nvSpPr>
        <p:spPr>
          <a:xfrm>
            <a:off x="358383" y="16266795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A1024572-6659-405E-A938-685E76E3AC3A}"/>
              </a:ext>
            </a:extLst>
          </p:cNvPr>
          <p:cNvSpPr/>
          <p:nvPr/>
        </p:nvSpPr>
        <p:spPr>
          <a:xfrm>
            <a:off x="1" y="4018376"/>
            <a:ext cx="5759451" cy="1278349"/>
          </a:xfrm>
          <a:prstGeom prst="rect">
            <a:avLst/>
          </a:prstGeom>
          <a:solidFill>
            <a:srgbClr val="D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bject 53">
            <a:extLst>
              <a:ext uri="{FF2B5EF4-FFF2-40B4-BE49-F238E27FC236}">
                <a16:creationId xmlns:a16="http://schemas.microsoft.com/office/drawing/2014/main" id="{B0C5129F-BC65-4F37-9E5F-1266AACD2AAE}"/>
              </a:ext>
            </a:extLst>
          </p:cNvPr>
          <p:cNvSpPr txBox="1"/>
          <p:nvPr/>
        </p:nvSpPr>
        <p:spPr>
          <a:xfrm>
            <a:off x="1653355" y="13004944"/>
            <a:ext cx="1213200" cy="156754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Herkool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AP800536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1000" dirty="0">
                <a:ea typeface="Open Sans" panose="020B0606030504020204" pitchFamily="34" charset="0"/>
                <a:cs typeface="Open Sans" panose="020B0606030504020204" pitchFamily="34" charset="0"/>
              </a:rPr>
              <a:t>Enceinte Bluetooth en ABS recyclé et boîtier en bambou avec 2 haut-parleurs et batterie rechargeable intégrée. 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2" name="object 53">
            <a:extLst>
              <a:ext uri="{FF2B5EF4-FFF2-40B4-BE49-F238E27FC236}">
                <a16:creationId xmlns:a16="http://schemas.microsoft.com/office/drawing/2014/main" id="{C1B327A5-785B-4795-8034-AF4A30C2D105}"/>
              </a:ext>
            </a:extLst>
          </p:cNvPr>
          <p:cNvSpPr txBox="1"/>
          <p:nvPr/>
        </p:nvSpPr>
        <p:spPr>
          <a:xfrm>
            <a:off x="4256148" y="13004500"/>
            <a:ext cx="1254921" cy="189398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Nopyrus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AP800495</a:t>
            </a:r>
            <a:br>
              <a:rPr lang="en-GB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sz="1000" dirty="0">
                <a:ea typeface="Open Sans" panose="020B0606030504020204" pitchFamily="34" charset="0"/>
                <a:cs typeface="Open Sans" panose="020B0606030504020204" pitchFamily="34" charset="0"/>
              </a:rPr>
              <a:t>Stylo sans encre, longue durée en papier recyclé avec capuchon de couleur assortie. Avec paille de blé en plastique et pointe en alliage métallique, qui oxyde le papier. 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3" name="object 53">
            <a:extLst>
              <a:ext uri="{FF2B5EF4-FFF2-40B4-BE49-F238E27FC236}">
                <a16:creationId xmlns:a16="http://schemas.microsoft.com/office/drawing/2014/main" id="{36139849-BDE2-4B39-BBE3-E9FBCF331AFD}"/>
              </a:ext>
            </a:extLst>
          </p:cNvPr>
          <p:cNvSpPr txBox="1"/>
          <p:nvPr/>
        </p:nvSpPr>
        <p:spPr>
          <a:xfrm>
            <a:off x="2951536" y="13004499"/>
            <a:ext cx="1213200" cy="15418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Holbook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AP800515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1000" dirty="0">
                <a:ea typeface="Open Sans" panose="020B0606030504020204" pitchFamily="34" charset="0"/>
                <a:cs typeface="Open Sans" panose="020B0606030504020204" pitchFamily="34" charset="0"/>
              </a:rPr>
              <a:t>Cahier à spirales recouvert de polyester RPET avec insert en paille de blé pour mobile et porte-tablette.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49" name="object 57">
            <a:extLst>
              <a:ext uri="{FF2B5EF4-FFF2-40B4-BE49-F238E27FC236}">
                <a16:creationId xmlns:a16="http://schemas.microsoft.com/office/drawing/2014/main" id="{2B4D8677-DF4D-49ED-A4A8-D5230E57C3B8}"/>
              </a:ext>
            </a:extLst>
          </p:cNvPr>
          <p:cNvSpPr txBox="1"/>
          <p:nvPr/>
        </p:nvSpPr>
        <p:spPr>
          <a:xfrm>
            <a:off x="355788" y="4177223"/>
            <a:ext cx="5065237" cy="285544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>
              <a:lnSpc>
                <a:spcPct val="102299"/>
              </a:lnSpc>
              <a:spcBef>
                <a:spcPts val="101"/>
              </a:spcBef>
            </a:pPr>
            <a:r>
              <a:rPr lang="fr-FR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Restez dans le cycle et utilisez-le à nouveau !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7B6CA7-1391-4A5F-8F33-2C7C19CFA42B}"/>
              </a:ext>
            </a:extLst>
          </p:cNvPr>
          <p:cNvSpPr txBox="1"/>
          <p:nvPr/>
        </p:nvSpPr>
        <p:spPr>
          <a:xfrm>
            <a:off x="352561" y="4609829"/>
            <a:ext cx="505432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fr-FR" sz="1200" dirty="0">
                <a:solidFill>
                  <a:schemeClr val="bg1"/>
                </a:solidFill>
              </a:rPr>
              <a:t>Choisissez des produits fabriqués à partir de matériaux recyclés ou recyclables.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fr-FR" sz="1200" dirty="0">
                <a:solidFill>
                  <a:schemeClr val="bg1"/>
                </a:solidFill>
              </a:rPr>
              <a:t>Ceux-ci ont été ou peuvent être transformés en nouveaux produits, réduisant l'utilisation de matières premières fraîches et la quantité de déchets.</a:t>
            </a:r>
          </a:p>
          <a:p>
            <a:pPr algn="just"/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C8FAD844-A055-440B-BA9E-3EFC43D54E3A}"/>
              </a:ext>
            </a:extLst>
          </p:cNvPr>
          <p:cNvSpPr/>
          <p:nvPr/>
        </p:nvSpPr>
        <p:spPr>
          <a:xfrm>
            <a:off x="348113" y="11724606"/>
            <a:ext cx="1151310" cy="117894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id="{2B2351E0-9608-4980-A1F3-5748DBA2F384}"/>
              </a:ext>
            </a:extLst>
          </p:cNvPr>
          <p:cNvSpPr/>
          <p:nvPr/>
        </p:nvSpPr>
        <p:spPr>
          <a:xfrm>
            <a:off x="1653355" y="11724605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BD638168-A5B9-465F-8F4B-0AB90C81615F}"/>
              </a:ext>
            </a:extLst>
          </p:cNvPr>
          <p:cNvSpPr/>
          <p:nvPr/>
        </p:nvSpPr>
        <p:spPr>
          <a:xfrm>
            <a:off x="2951536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3D9F2999-06B0-4F2E-87A3-B26DD4A77943}"/>
              </a:ext>
            </a:extLst>
          </p:cNvPr>
          <p:cNvSpPr/>
          <p:nvPr/>
        </p:nvSpPr>
        <p:spPr>
          <a:xfrm>
            <a:off x="4256147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bject 53">
            <a:extLst>
              <a:ext uri="{FF2B5EF4-FFF2-40B4-BE49-F238E27FC236}">
                <a16:creationId xmlns:a16="http://schemas.microsoft.com/office/drawing/2014/main" id="{511B26E6-0E23-46BF-A43A-49286C7D5F77}"/>
              </a:ext>
            </a:extLst>
          </p:cNvPr>
          <p:cNvSpPr txBox="1"/>
          <p:nvPr/>
        </p:nvSpPr>
        <p:spPr>
          <a:xfrm>
            <a:off x="355788" y="13004943"/>
            <a:ext cx="1212463" cy="124745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Biyon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AP722765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1000" dirty="0">
                <a:ea typeface="Open Sans" panose="020B0606030504020204" pitchFamily="34" charset="0"/>
                <a:cs typeface="Open Sans" panose="020B0606030504020204" pitchFamily="34" charset="0"/>
              </a:rPr>
              <a:t>Sac shopping pliable en coton recyclé avec de longues anses et labélisé coton recyclé.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C61ED897-3034-4D35-8F3C-29A64CE39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955" y="11751515"/>
            <a:ext cx="646618" cy="1076263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14B37C3-5436-4A03-ACC8-FF90E37B41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6431" y="12075327"/>
            <a:ext cx="941919" cy="558369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67D965C2-F324-433A-A90B-F1C5B7556A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1480" y="12008639"/>
            <a:ext cx="1048827" cy="631813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73C05CB6-55EC-4B9D-ADB0-2F77C4EFCE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0322" y="11759547"/>
            <a:ext cx="322959" cy="1109065"/>
          </a:xfrm>
          <a:prstGeom prst="rect">
            <a:avLst/>
          </a:prstGeom>
        </p:spPr>
      </p:pic>
      <p:sp>
        <p:nvSpPr>
          <p:cNvPr id="58" name="object 53">
            <a:extLst>
              <a:ext uri="{FF2B5EF4-FFF2-40B4-BE49-F238E27FC236}">
                <a16:creationId xmlns:a16="http://schemas.microsoft.com/office/drawing/2014/main" id="{5A94F584-E6D6-4CA2-8CF1-15C8BD6F2D68}"/>
              </a:ext>
            </a:extLst>
          </p:cNvPr>
          <p:cNvSpPr txBox="1"/>
          <p:nvPr/>
        </p:nvSpPr>
        <p:spPr>
          <a:xfrm>
            <a:off x="3029346" y="5863868"/>
            <a:ext cx="2229092" cy="8888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Ralum</a:t>
            </a:r>
            <a:r>
              <a:rPr lang="en-GB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AP800499</a:t>
            </a:r>
            <a:br>
              <a:rPr lang="en-GB" sz="800" dirty="0"/>
            </a:br>
            <a:r>
              <a:rPr lang="fr-FR" sz="1000" dirty="0"/>
              <a:t>Parure de stylos en aluminium recyclé avec roller et stylo à bille. Étui boîte cadeau en papier noir. Encre bleue.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586ECBBA-D638-442D-9252-BA3819EE5F04}"/>
              </a:ext>
            </a:extLst>
          </p:cNvPr>
          <p:cNvSpPr txBox="1"/>
          <p:nvPr/>
        </p:nvSpPr>
        <p:spPr>
          <a:xfrm>
            <a:off x="3050190" y="9880549"/>
            <a:ext cx="2229092" cy="86972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Shonka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AP722828</a:t>
            </a:r>
            <a:br>
              <a:rPr lang="en-GB" sz="800" dirty="0"/>
            </a:br>
            <a:r>
              <a:rPr lang="fr-FR" sz="1000" dirty="0"/>
              <a:t>Boîte à lunch en acier inoxydable recyclé avec corps coloré, couvercle contrasté et fermeture à boucle sécurisée, 750 ml. 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55" name="Téglalap 54">
            <a:extLst>
              <a:ext uri="{FF2B5EF4-FFF2-40B4-BE49-F238E27FC236}">
                <a16:creationId xmlns:a16="http://schemas.microsoft.com/office/drawing/2014/main" id="{3696A979-498F-4597-B1D7-52B5FF87A4D7}"/>
              </a:ext>
            </a:extLst>
          </p:cNvPr>
          <p:cNvSpPr/>
          <p:nvPr/>
        </p:nvSpPr>
        <p:spPr>
          <a:xfrm>
            <a:off x="1443" y="15027485"/>
            <a:ext cx="5758006" cy="361234"/>
          </a:xfrm>
          <a:prstGeom prst="rect">
            <a:avLst/>
          </a:prstGeom>
          <a:solidFill>
            <a:srgbClr val="D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46E78"/>
              </a:solidFill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7022A629-9DE0-9932-9449-88D55505DB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" r="2360"/>
          <a:stretch/>
        </p:blipFill>
        <p:spPr>
          <a:xfrm>
            <a:off x="2885619" y="7297963"/>
            <a:ext cx="2873830" cy="20124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DD6D1123-DFE6-15B7-14AC-C0D561C7A6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" r="6852"/>
          <a:stretch/>
        </p:blipFill>
        <p:spPr>
          <a:xfrm>
            <a:off x="279652" y="9309211"/>
            <a:ext cx="2605967" cy="20124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879DB71-9FF9-2F22-3A2E-6789444473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r="6812"/>
          <a:stretch/>
        </p:blipFill>
        <p:spPr>
          <a:xfrm>
            <a:off x="279652" y="5293068"/>
            <a:ext cx="2605967" cy="20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2593</TotalTime>
  <Words>251</Words>
  <Application>Microsoft Office PowerPoint</Application>
  <PresentationFormat>Egyéni</PresentationFormat>
  <Paragraphs>26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Gémesi Evelin</cp:lastModifiedBy>
  <cp:revision>113</cp:revision>
  <cp:lastPrinted>2020-10-14T10:13:42Z</cp:lastPrinted>
  <dcterms:created xsi:type="dcterms:W3CDTF">2020-04-21T06:52:21Z</dcterms:created>
  <dcterms:modified xsi:type="dcterms:W3CDTF">2023-05-15T07:13:20Z</dcterms:modified>
  <cp:category/>
</cp:coreProperties>
</file>