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-3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Auricolari bluetooth wireless con inserto in bambù e funzione di chiamata in vivavoce. In una custodia in plastica ABS riciclata con inserto in bambù.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Inserisci qui le tue condizioni promozionali!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Cassa Bluetooth in bambù ed ABS riciclato, con 2 altoparlanti, batteria ricaricabile integrata, funzione chiamata in vivavoce e radio FM.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74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Penna senza inchiostro a lunga durata in carta riciclata, cappuccio in colore coordinato, parti in plastica di paglia di grano e punta in lega metallica che ossida la carta. 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2022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Quaderno a spirale formato A5, con copertina in poliestere RPET, occhiello portapenne, inserto in plastica di paglia di grano per cellulare e tablet ed elastico di chiusura.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it-IT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Entra nel ciclo e usalo di nuovo!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Scegli prodotti realizzati con materiali riciclati o riciclabili.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Questi sono stati o possono essere trasformati in nuovi prodotti, riducendo l'uso di materie prime vergini e la quantità di rifiuti.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Borsa della spesa ripiegabile in 100% cotone riciclato da 120 g/m², manici lunghi ed etichetta cotone riciclato.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1048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it-IT" sz="1000" dirty="0"/>
              <a:t>Set di penne in alluminio riciclato composto da una penna roller ed una penna a sfera in confezione regalo di cartoncino nero. Con refill blu.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it-IT" sz="1000" dirty="0"/>
              <a:t>Scatola per il pranzo in acciaio inox riciclato con superficie colorata, coperchio a contrasto e sicura chiusura a gancio; 750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2595</TotalTime>
  <Words>282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114</cp:revision>
  <cp:lastPrinted>2020-10-14T10:13:42Z</cp:lastPrinted>
  <dcterms:created xsi:type="dcterms:W3CDTF">2020-04-21T06:52:21Z</dcterms:created>
  <dcterms:modified xsi:type="dcterms:W3CDTF">2023-05-15T08:24:43Z</dcterms:modified>
  <cp:category/>
</cp:coreProperties>
</file>