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-2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Draadloze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oortjes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bamboe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inleg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handsfree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belfunctie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gerecycled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ABS plastic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oplaadetui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bamboe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inleg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USB-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oplaadkabel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speaker in gerecycled ABS en bamboe behuizing met 2 speaker drivers en ingebouwde oplaadbare batterij.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Duurzame inktloze pen van gerecycled papier met dop in bijpassende kleur. Met tarwestro plastic en metalen punt, die het papier oxideert.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019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Spiraalvormig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notitieboek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RPET-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polyesterbekleding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plastic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mobiele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telefoon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tarwestro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inzetstuk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tablethouder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5788" y="4200391"/>
            <a:ext cx="5578566" cy="28554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nl-NL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Blijf in de kringloop en gebruik hem opnieuw!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Kies producten die zijn gemaakt van gerecyclede of recyclebare materialen.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Deze werden of kunnen worden omgevormd tot nieuwe producten, waardoor het gebruik van verse grondstoffen en de hoeveelheid afval wordt verminderd.</a:t>
            </a:r>
          </a:p>
          <a:p>
            <a:pPr algn="just"/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Opvouwbare boodschappentas van gerecycled katoen met lange hengsels en kenmerkend label van gerecycled katoen.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nl-NL" sz="1000" dirty="0"/>
              <a:t>Gerecycled aluminium pennenset met roller en balpen in zwarte papieren geschenkverpakking. Blauwschrijvend.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nl-NL" sz="1000" dirty="0"/>
              <a:t>Lunchtrommel van gerecycled roestvrij staal met gekleurde body, contrasterend deksel en veilige gespsluiting, 750 ml.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</TotalTime>
  <Words>219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113</cp:revision>
  <cp:lastPrinted>2020-10-14T10:13:42Z</cp:lastPrinted>
  <dcterms:created xsi:type="dcterms:W3CDTF">2020-04-21T06:52:21Z</dcterms:created>
  <dcterms:modified xsi:type="dcterms:W3CDTF">2023-05-15T07:22:48Z</dcterms:modified>
  <cp:category/>
</cp:coreProperties>
</file>