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DDD"/>
    <a:srgbClr val="EBABAB"/>
    <a:srgbClr val="DA6060"/>
    <a:srgbClr val="FCE0E7"/>
    <a:srgbClr val="F8BAC9"/>
    <a:srgbClr val="F6ACBE"/>
    <a:srgbClr val="EB4B71"/>
    <a:srgbClr val="D6F9FE"/>
    <a:srgbClr val="96F0FC"/>
    <a:srgbClr val="07B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9" d="100"/>
          <a:sy n="89" d="100"/>
        </p:scale>
        <p:origin x="3384" y="-3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75713"/>
            <a:ext cx="2416521" cy="11898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Rabsody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AP800526-01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Bezprzewodowe słuchawki Bluetooth z bambusową wkładką i funkcją rozmów głosowych. W etui z tworzywa ABS pochodzącego z recyklingu z wkładką z bambusa.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7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BABA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1200" spc="-5" dirty="0">
                <a:solidFill>
                  <a:srgbClr val="65656A"/>
                </a:solidFill>
                <a:cs typeface="OpenSans-Light"/>
              </a:rPr>
              <a:t>Tutaj umieść swoje dane kontaktowe!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pl-PL" sz="900" dirty="0"/>
              <a:t>Tutaj umieść swoje warunki promocji!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7467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Herkool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AP800536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Głośnik Bluetooth w obudowie z przetworzonego ABS i bambusa z 2 głośnikami i wbudowanym akumulatorem.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541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Nopyrus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AP800495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Długowieczny długopis bezatramentowy z papieru makulaturowego z dopasowaną kolorystycznie skuwką.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22180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Holbook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AP800515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Notes spiralny pokryty poliestrem RPET z podstawą na telefon i uchwytem na tablet.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46265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pl-PL" sz="22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Pozostań w cyklu i użyj ponownie!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982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l-PL" sz="1200" dirty="0">
                <a:solidFill>
                  <a:schemeClr val="bg1"/>
                </a:solidFill>
              </a:rPr>
              <a:t>Wybieraj produkty wykonane z materiałów pochodzących z recyklingu lub nadających się do recyklingu. Te zostały lub mogą zostać przekształcone w nowe produkty, zmniejszając zużycie świeżych surowców i ilość odpadów.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20668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Biyon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AP722765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Składana torba na zakupy z bawełny pochodzącej z recyklingu z długimi uchwytami i charakterystyczną metką z bawełny pochodzącej z recyklingu.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955" y="11751515"/>
            <a:ext cx="646618" cy="107626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6431" y="12075327"/>
            <a:ext cx="941919" cy="558369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1480" y="12008639"/>
            <a:ext cx="1048827" cy="631813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0322" y="11759547"/>
            <a:ext cx="322959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863868"/>
            <a:ext cx="2229092" cy="11898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Ralum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AP800499</a:t>
            </a:r>
            <a:br>
              <a:rPr lang="en-GB" sz="800" dirty="0"/>
            </a:br>
            <a:r>
              <a:rPr lang="pl-PL" sz="1000" dirty="0"/>
              <a:t>Zestaw piśmienniczy z aluminium pochodzącego z recyklingu, składający się pióra kulkowego i długopisu w pudełku upominkowym z czarnego papieru. Z niebieskim wkładem.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50190" y="9880549"/>
            <a:ext cx="2229092" cy="1048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Shonka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AP722828</a:t>
            </a:r>
            <a:br>
              <a:rPr lang="en-GB" sz="800" dirty="0"/>
            </a:br>
            <a:r>
              <a:rPr lang="pl-PL" sz="1000" dirty="0"/>
              <a:t>Pudełko na lunch ze stali nierdzewnej z recyklingu, z kolorowym obudową, kontrastową pokrywką i bezpiecznym zamknięciem na klamry, 750 ml. 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A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" r="236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2632</TotalTime>
  <Words>227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114</cp:revision>
  <cp:lastPrinted>2020-10-14T10:13:42Z</cp:lastPrinted>
  <dcterms:created xsi:type="dcterms:W3CDTF">2020-04-21T06:52:21Z</dcterms:created>
  <dcterms:modified xsi:type="dcterms:W3CDTF">2023-05-16T08:10:13Z</dcterms:modified>
  <cp:category/>
</cp:coreProperties>
</file>