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3" d="100"/>
          <a:sy n="93" d="100"/>
        </p:scale>
        <p:origin x="3306" y="-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Căști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fără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fir, cu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incrustație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hands-free.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carcasă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încărcare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plastic ABS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reciclat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incrustație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  <a:defRPr/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Plasati</a:t>
            </a:r>
            <a:r>
              <a:rPr lang="hu-HU" sz="900" dirty="0"/>
              <a:t> </a:t>
            </a:r>
            <a:r>
              <a:rPr lang="hu-HU" sz="900" dirty="0" err="1"/>
              <a:t>conditiile</a:t>
            </a:r>
            <a:r>
              <a:rPr lang="hu-HU" sz="900" dirty="0"/>
              <a:t> </a:t>
            </a:r>
            <a:r>
              <a:rPr lang="hu-HU" sz="900" dirty="0" err="1"/>
              <a:t>promotionale</a:t>
            </a:r>
            <a:r>
              <a:rPr lang="hu-HU" sz="900" dirty="0"/>
              <a:t> </a:t>
            </a:r>
            <a:r>
              <a:rPr lang="hu-HU" sz="900" dirty="0" err="1"/>
              <a:t>aici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746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Boxă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portabilă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Bluetooth, din ABS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reciclat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carcasă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drivere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difuzoare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reîncărcabilă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încorporată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Pix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cerneală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lungă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durată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hârtie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reciclată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capac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culoare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asortată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părti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plastic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grâu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vârf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aliaj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care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oxideaza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hârtia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818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Caiet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spiralat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acoperit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poliester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plastic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grâu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mobil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tabletă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5788" y="4214139"/>
            <a:ext cx="5065237" cy="33106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Rămâi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în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circuit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și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folosește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-l din </a:t>
            </a:r>
            <a:r>
              <a:rPr lang="hu-HU" sz="21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nou</a:t>
            </a:r>
            <a:r>
              <a:rPr lang="hu-HU" sz="21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Alegeți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produse</a:t>
            </a:r>
            <a:r>
              <a:rPr lang="en-US" sz="1200" dirty="0">
                <a:solidFill>
                  <a:schemeClr val="bg1"/>
                </a:solidFill>
              </a:rPr>
              <a:t> care sunt fabricate din </a:t>
            </a:r>
            <a:r>
              <a:rPr lang="en-US" sz="1200" dirty="0" err="1">
                <a:solidFill>
                  <a:schemeClr val="bg1"/>
                </a:solidFill>
              </a:rPr>
              <a:t>materiale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reciclate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reciclabile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Acestea</a:t>
            </a:r>
            <a:r>
              <a:rPr lang="hu-HU" sz="1200" dirty="0">
                <a:solidFill>
                  <a:schemeClr val="bg1"/>
                </a:solidFill>
              </a:rPr>
              <a:t> au fost </a:t>
            </a:r>
            <a:r>
              <a:rPr lang="hu-HU" sz="1200" dirty="0" err="1">
                <a:solidFill>
                  <a:schemeClr val="bg1"/>
                </a:solidFill>
              </a:rPr>
              <a:t>sau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pot</a:t>
            </a:r>
            <a:r>
              <a:rPr lang="hu-HU" sz="1200" dirty="0">
                <a:solidFill>
                  <a:schemeClr val="bg1"/>
                </a:solidFill>
              </a:rPr>
              <a:t> fi </a:t>
            </a:r>
            <a:r>
              <a:rPr lang="hu-HU" sz="1200" dirty="0" err="1">
                <a:solidFill>
                  <a:schemeClr val="bg1"/>
                </a:solidFill>
              </a:rPr>
              <a:t>transformate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în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produse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noi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reducând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utilizarea</a:t>
            </a:r>
            <a:r>
              <a:rPr lang="hu-HU" sz="1200" dirty="0">
                <a:solidFill>
                  <a:schemeClr val="bg1"/>
                </a:solidFill>
              </a:rPr>
              <a:t> de materii </a:t>
            </a:r>
            <a:r>
              <a:rPr lang="hu-HU" sz="1200" dirty="0" err="1">
                <a:solidFill>
                  <a:schemeClr val="bg1"/>
                </a:solidFill>
              </a:rPr>
              <a:t>prime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proaspete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cantitatea</a:t>
            </a:r>
            <a:r>
              <a:rPr lang="hu-HU" sz="1200" dirty="0">
                <a:solidFill>
                  <a:schemeClr val="bg1"/>
                </a:solidFill>
              </a:rPr>
              <a:t> de </a:t>
            </a:r>
            <a:r>
              <a:rPr lang="hu-HU" sz="1200" dirty="0" err="1">
                <a:solidFill>
                  <a:schemeClr val="bg1"/>
                </a:solidFill>
              </a:rPr>
              <a:t>deșeuri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Sacoșă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cumpărături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pliabilă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reciclat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mânere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lungi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etichetă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distinctivă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reciclat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en-US" sz="1000" dirty="0"/>
              <a:t>Set de </a:t>
            </a:r>
            <a:r>
              <a:rPr lang="en-US" sz="1000" dirty="0" err="1"/>
              <a:t>pixuri</a:t>
            </a:r>
            <a:r>
              <a:rPr lang="en-US" sz="1000" dirty="0"/>
              <a:t> din </a:t>
            </a:r>
            <a:r>
              <a:rPr lang="en-US" sz="1000" dirty="0" err="1"/>
              <a:t>aluminiu</a:t>
            </a:r>
            <a:r>
              <a:rPr lang="en-US" sz="1000" dirty="0"/>
              <a:t> </a:t>
            </a:r>
            <a:r>
              <a:rPr lang="en-US" sz="1000" dirty="0" err="1"/>
              <a:t>reciclat</a:t>
            </a:r>
            <a:r>
              <a:rPr lang="en-US" sz="1000" dirty="0"/>
              <a:t>, cu roller </a:t>
            </a:r>
            <a:r>
              <a:rPr lang="en-US" sz="1000" dirty="0" err="1"/>
              <a:t>și</a:t>
            </a:r>
            <a:r>
              <a:rPr lang="en-US" sz="1000" dirty="0"/>
              <a:t> pix, </a:t>
            </a:r>
            <a:r>
              <a:rPr lang="en-US" sz="1000" dirty="0" err="1"/>
              <a:t>în</a:t>
            </a:r>
            <a:r>
              <a:rPr lang="en-US" sz="1000" dirty="0"/>
              <a:t> cutie de </a:t>
            </a:r>
            <a:r>
              <a:rPr lang="en-US" sz="1000" dirty="0" err="1"/>
              <a:t>cadou</a:t>
            </a:r>
            <a:r>
              <a:rPr lang="en-US" sz="1000" dirty="0"/>
              <a:t> din </a:t>
            </a:r>
            <a:r>
              <a:rPr lang="en-US" sz="1000" dirty="0" err="1"/>
              <a:t>hârtie</a:t>
            </a:r>
            <a:r>
              <a:rPr lang="en-US" sz="1000" dirty="0"/>
              <a:t> </a:t>
            </a:r>
            <a:r>
              <a:rPr lang="en-US" sz="1000" dirty="0" err="1"/>
              <a:t>neagră</a:t>
            </a:r>
            <a:r>
              <a:rPr lang="en-US" sz="1000" dirty="0"/>
              <a:t>. Cu </a:t>
            </a:r>
            <a:r>
              <a:rPr lang="en-US" sz="1000" dirty="0" err="1"/>
              <a:t>mină</a:t>
            </a:r>
            <a:r>
              <a:rPr lang="en-US" sz="1000" dirty="0"/>
              <a:t> </a:t>
            </a:r>
            <a:r>
              <a:rPr lang="en-US" sz="1000" dirty="0" err="1"/>
              <a:t>albastră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en-US" sz="1000" dirty="0"/>
              <a:t>Cutie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prânz</a:t>
            </a:r>
            <a:r>
              <a:rPr lang="en-US" sz="1000" dirty="0"/>
              <a:t>, din </a:t>
            </a:r>
            <a:r>
              <a:rPr lang="en-US" sz="1000" dirty="0" err="1"/>
              <a:t>oțel</a:t>
            </a:r>
            <a:r>
              <a:rPr lang="en-US" sz="1000" dirty="0"/>
              <a:t> </a:t>
            </a:r>
            <a:r>
              <a:rPr lang="en-US" sz="1000" dirty="0" err="1"/>
              <a:t>inoxidabil</a:t>
            </a:r>
            <a:r>
              <a:rPr lang="en-US" sz="1000" dirty="0"/>
              <a:t> </a:t>
            </a:r>
            <a:r>
              <a:rPr lang="en-US" sz="1000" dirty="0" err="1"/>
              <a:t>reciclat</a:t>
            </a:r>
            <a:r>
              <a:rPr lang="en-US" sz="1000" dirty="0"/>
              <a:t>, cu </a:t>
            </a:r>
            <a:r>
              <a:rPr lang="en-US" sz="1000" dirty="0" err="1"/>
              <a:t>corp</a:t>
            </a:r>
            <a:r>
              <a:rPr lang="en-US" sz="1000" dirty="0"/>
              <a:t> </a:t>
            </a:r>
            <a:r>
              <a:rPr lang="en-US" sz="1000" dirty="0" err="1"/>
              <a:t>colorat</a:t>
            </a:r>
            <a:r>
              <a:rPr lang="en-US" sz="1000" dirty="0"/>
              <a:t>, </a:t>
            </a:r>
            <a:r>
              <a:rPr lang="en-US" sz="1000" dirty="0" err="1"/>
              <a:t>capac</a:t>
            </a:r>
            <a:r>
              <a:rPr lang="en-US" sz="1000" dirty="0"/>
              <a:t> </a:t>
            </a:r>
            <a:r>
              <a:rPr lang="en-US" sz="1000" dirty="0" err="1"/>
              <a:t>contrastant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închidere</a:t>
            </a:r>
            <a:r>
              <a:rPr lang="en-US" sz="1000" dirty="0"/>
              <a:t> </a:t>
            </a:r>
            <a:r>
              <a:rPr lang="en-US" sz="1000" dirty="0" err="1"/>
              <a:t>sigură</a:t>
            </a:r>
            <a:r>
              <a:rPr lang="en-US" sz="1000" dirty="0"/>
              <a:t> cu </a:t>
            </a:r>
            <a:r>
              <a:rPr lang="en-US" sz="1000" dirty="0" err="1"/>
              <a:t>cataramă</a:t>
            </a:r>
            <a:r>
              <a:rPr lang="en-US" sz="1000" dirty="0"/>
              <a:t>, 750 ml.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267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114</cp:revision>
  <cp:lastPrinted>2020-10-14T10:13:42Z</cp:lastPrinted>
  <dcterms:created xsi:type="dcterms:W3CDTF">2020-04-21T06:52:21Z</dcterms:created>
  <dcterms:modified xsi:type="dcterms:W3CDTF">2023-05-16T14:16:02Z</dcterms:modified>
  <cp:category/>
</cp:coreProperties>
</file>