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DDD"/>
    <a:srgbClr val="EBABAB"/>
    <a:srgbClr val="DA6060"/>
    <a:srgbClr val="FCE0E7"/>
    <a:srgbClr val="F8BAC9"/>
    <a:srgbClr val="F6ACBE"/>
    <a:srgbClr val="EB4B71"/>
    <a:srgbClr val="D6F9FE"/>
    <a:srgbClr val="96F0FC"/>
    <a:srgbClr val="07B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6" d="100"/>
          <a:sy n="86" d="100"/>
        </p:scale>
        <p:origin x="3444" y="-3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75713"/>
            <a:ext cx="2416521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Rabsody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AP800526-01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Bezdrôtové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bluetooth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slúchadlá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bambusovou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vložkou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funkciou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hands-free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volania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nabíjačke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recyklovaného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plastu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bambusovou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vložkou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BABA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Sem zadajte svoje kontaktné údaje!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t-BR" sz="900" dirty="0"/>
              <a:t>Sem zadajte svoje propagačné podmienky!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7275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Herkool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AP800536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Bluetooth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reproduktor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puzdre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recyklovaného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ABS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bambusu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2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reproduktormi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vstavanou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dobíjacou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batériou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3818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Nopyrus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Bez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atramentové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pero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recyklovaného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papiera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dlhou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životnosťou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zodpovedajúcou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farebnou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krytkou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54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Holbook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AP800515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Spirálový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nblok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A5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deskami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potaženými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polyesterem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držákem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mobil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tablet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pšeničné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slámy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Recykluj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a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použite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znova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982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Vyberajte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produkty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ktoré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sú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vyrobené</a:t>
            </a:r>
            <a:r>
              <a:rPr lang="en-US" sz="1200" dirty="0">
                <a:solidFill>
                  <a:schemeClr val="bg1"/>
                </a:solidFill>
              </a:rPr>
              <a:t> z </a:t>
            </a:r>
            <a:r>
              <a:rPr lang="en-US" sz="1200" dirty="0" err="1">
                <a:solidFill>
                  <a:schemeClr val="bg1"/>
                </a:solidFill>
              </a:rPr>
              <a:t>recyklovaných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alebo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recyklovateľných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materiálov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Tieto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produkty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boli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alebo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môžu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byť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premenené</a:t>
            </a:r>
            <a:r>
              <a:rPr lang="hu-HU" sz="1200" dirty="0">
                <a:solidFill>
                  <a:schemeClr val="bg1"/>
                </a:solidFill>
              </a:rPr>
              <a:t> na </a:t>
            </a:r>
            <a:r>
              <a:rPr lang="hu-HU" sz="1200" dirty="0" err="1">
                <a:solidFill>
                  <a:schemeClr val="bg1"/>
                </a:solidFill>
              </a:rPr>
              <a:t>nové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produkty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znižujúce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spotrebu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čerstvých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surovín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množstvo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odpadu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4266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Biyon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AP722765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Skladacia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nákupná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taška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recyklovanej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bavlny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dlhými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ušami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výrazným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štítkom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recyklovanej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bavlny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55" y="11751515"/>
            <a:ext cx="646618" cy="107626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431" y="12075327"/>
            <a:ext cx="941919" cy="558369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480" y="12008639"/>
            <a:ext cx="1048827" cy="631813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322" y="11759547"/>
            <a:ext cx="322959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863868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Ralum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AP800499</a:t>
            </a:r>
            <a:br>
              <a:rPr lang="en-GB" sz="800" dirty="0"/>
            </a:br>
            <a:r>
              <a:rPr lang="en-US" sz="1000" dirty="0" err="1"/>
              <a:t>Súprava</a:t>
            </a:r>
            <a:r>
              <a:rPr lang="en-US" sz="1000" dirty="0"/>
              <a:t> </a:t>
            </a:r>
            <a:r>
              <a:rPr lang="en-US" sz="1000" dirty="0" err="1"/>
              <a:t>pera</a:t>
            </a:r>
            <a:r>
              <a:rPr lang="en-US" sz="1000" dirty="0"/>
              <a:t> z </a:t>
            </a:r>
            <a:r>
              <a:rPr lang="en-US" sz="1000" dirty="0" err="1"/>
              <a:t>recyklovaného</a:t>
            </a:r>
            <a:r>
              <a:rPr lang="en-US" sz="1000" dirty="0"/>
              <a:t> </a:t>
            </a:r>
            <a:r>
              <a:rPr lang="en-US" sz="1000" dirty="0" err="1"/>
              <a:t>hliníka</a:t>
            </a:r>
            <a:r>
              <a:rPr lang="en-US" sz="1000" dirty="0"/>
              <a:t> s </a:t>
            </a:r>
            <a:r>
              <a:rPr lang="en-US" sz="1000" dirty="0" err="1"/>
              <a:t>rollerom</a:t>
            </a:r>
            <a:r>
              <a:rPr lang="en-US" sz="1000" dirty="0"/>
              <a:t> a </a:t>
            </a:r>
            <a:r>
              <a:rPr lang="en-US" sz="1000" dirty="0" err="1"/>
              <a:t>guličkovým</a:t>
            </a:r>
            <a:r>
              <a:rPr lang="en-US" sz="1000" dirty="0"/>
              <a:t> </a:t>
            </a:r>
            <a:r>
              <a:rPr lang="en-US" sz="1000" dirty="0" err="1"/>
              <a:t>perom</a:t>
            </a:r>
            <a:r>
              <a:rPr lang="en-US" sz="1000" dirty="0"/>
              <a:t> v </a:t>
            </a:r>
            <a:r>
              <a:rPr lang="en-US" sz="1000" dirty="0" err="1"/>
              <a:t>čiernej</a:t>
            </a:r>
            <a:r>
              <a:rPr lang="en-US" sz="1000" dirty="0"/>
              <a:t> </a:t>
            </a:r>
            <a:r>
              <a:rPr lang="en-US" sz="1000" dirty="0" err="1"/>
              <a:t>papierovej</a:t>
            </a:r>
            <a:r>
              <a:rPr lang="en-US" sz="1000" dirty="0"/>
              <a:t> </a:t>
            </a:r>
            <a:r>
              <a:rPr lang="en-US" sz="1000" dirty="0" err="1"/>
              <a:t>darčekovej</a:t>
            </a:r>
            <a:r>
              <a:rPr lang="en-US" sz="1000" dirty="0"/>
              <a:t> </a:t>
            </a:r>
            <a:r>
              <a:rPr lang="en-US" sz="1000" dirty="0" err="1"/>
              <a:t>krabičke</a:t>
            </a:r>
            <a:r>
              <a:rPr lang="en-US" sz="1000" dirty="0"/>
              <a:t>. S </a:t>
            </a:r>
            <a:r>
              <a:rPr lang="en-US" sz="1000" dirty="0" err="1"/>
              <a:t>modrou</a:t>
            </a:r>
            <a:r>
              <a:rPr lang="en-US" sz="1000" dirty="0"/>
              <a:t> </a:t>
            </a:r>
            <a:r>
              <a:rPr lang="en-US" sz="1000" dirty="0" err="1"/>
              <a:t>náplňou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50190" y="9880549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Shonka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AP722828</a:t>
            </a:r>
            <a:br>
              <a:rPr lang="en-GB" sz="800" dirty="0"/>
            </a:br>
            <a:r>
              <a:rPr lang="en-US" sz="1000" dirty="0"/>
              <a:t>Box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jedlo</a:t>
            </a:r>
            <a:r>
              <a:rPr lang="en-US" sz="1000" dirty="0"/>
              <a:t> z </a:t>
            </a:r>
            <a:r>
              <a:rPr lang="en-US" sz="1000" dirty="0" err="1"/>
              <a:t>recyklovanej</a:t>
            </a:r>
            <a:r>
              <a:rPr lang="en-US" sz="1000" dirty="0"/>
              <a:t> </a:t>
            </a:r>
            <a:r>
              <a:rPr lang="en-US" sz="1000" dirty="0" err="1"/>
              <a:t>nerezovej</a:t>
            </a:r>
            <a:r>
              <a:rPr lang="en-US" sz="1000" dirty="0"/>
              <a:t> </a:t>
            </a:r>
            <a:r>
              <a:rPr lang="en-US" sz="1000" dirty="0" err="1"/>
              <a:t>ocele</a:t>
            </a:r>
            <a:r>
              <a:rPr lang="en-US" sz="1000" dirty="0"/>
              <a:t> s </a:t>
            </a:r>
            <a:r>
              <a:rPr lang="en-US" sz="1000" dirty="0" err="1"/>
              <a:t>farebným</a:t>
            </a:r>
            <a:r>
              <a:rPr lang="en-US" sz="1000" dirty="0"/>
              <a:t> </a:t>
            </a:r>
            <a:r>
              <a:rPr lang="en-US" sz="1000" dirty="0" err="1"/>
              <a:t>telom</a:t>
            </a:r>
            <a:r>
              <a:rPr lang="en-US" sz="1000" dirty="0"/>
              <a:t>, </a:t>
            </a:r>
            <a:r>
              <a:rPr lang="en-US" sz="1000" dirty="0" err="1"/>
              <a:t>kontrastným</a:t>
            </a:r>
            <a:r>
              <a:rPr lang="en-US" sz="1000" dirty="0"/>
              <a:t> </a:t>
            </a:r>
            <a:r>
              <a:rPr lang="en-US" sz="1000" dirty="0" err="1"/>
              <a:t>vekom</a:t>
            </a:r>
            <a:r>
              <a:rPr lang="en-US" sz="1000" dirty="0"/>
              <a:t> a </a:t>
            </a:r>
            <a:r>
              <a:rPr lang="en-US" sz="1000" dirty="0" err="1"/>
              <a:t>bezpečným</a:t>
            </a:r>
            <a:r>
              <a:rPr lang="en-US" sz="1000" dirty="0"/>
              <a:t> </a:t>
            </a:r>
            <a:r>
              <a:rPr lang="en-US" sz="1000" dirty="0" err="1"/>
              <a:t>zatváraním</a:t>
            </a:r>
            <a:r>
              <a:rPr lang="en-US" sz="1000" dirty="0"/>
              <a:t>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pracku</a:t>
            </a:r>
            <a:r>
              <a:rPr lang="en-US" sz="1000" dirty="0"/>
              <a:t>, 750 ml.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2616</TotalTime>
  <Words>218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113</cp:revision>
  <cp:lastPrinted>2020-10-14T10:13:42Z</cp:lastPrinted>
  <dcterms:created xsi:type="dcterms:W3CDTF">2020-04-21T06:52:21Z</dcterms:created>
  <dcterms:modified xsi:type="dcterms:W3CDTF">2023-05-15T08:12:46Z</dcterms:modified>
  <cp:category/>
</cp:coreProperties>
</file>