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 varScale="1">
        <p:scale>
          <a:sx n="53" d="100"/>
          <a:sy n="53" d="100"/>
        </p:scale>
        <p:origin x="39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956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54416" y="3534673"/>
            <a:ext cx="5463386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671319"/>
            <a:ext cx="5297747" cy="577280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A fashionable hat will turn the heads wherever you go.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A unique hat band will make it more extraordinary and memorable.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We offer our sublimation hat band at a special sale price for a limited time.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/>
              <a:t>Place your promotional conditions here!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Place your contact details here!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51393" y="1345426"/>
            <a:ext cx="2472413" cy="1506070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en-US" sz="3200" b="1" spc="16" dirty="0">
                <a:solidFill>
                  <a:srgbClr val="018290"/>
                </a:solidFill>
                <a:cs typeface="Open Sans"/>
              </a:rPr>
              <a:t>Enjoy the sunshine and protect yourself!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100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83</cp:revision>
  <dcterms:created xsi:type="dcterms:W3CDTF">2020-04-21T06:52:21Z</dcterms:created>
  <dcterms:modified xsi:type="dcterms:W3CDTF">2021-07-12T09:18:20Z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