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sldIdLst>
    <p:sldId id="256" r:id="rId5"/>
  </p:sldIdLst>
  <p:sldSz cx="5759450" cy="14400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11C"/>
    <a:srgbClr val="018290"/>
    <a:srgbClr val="F39B7F"/>
    <a:srgbClr val="529DA0"/>
    <a:srgbClr val="589FBB"/>
    <a:srgbClr val="47706C"/>
    <a:srgbClr val="C6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2" autoAdjust="0"/>
    <p:restoredTop sz="94660"/>
  </p:normalViewPr>
  <p:slideViewPr>
    <p:cSldViewPr snapToGrid="0">
      <p:cViewPr>
        <p:scale>
          <a:sx n="150" d="100"/>
          <a:sy n="150" d="100"/>
        </p:scale>
        <p:origin x="2268" y="-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356703"/>
            <a:ext cx="4895533" cy="501340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7563446"/>
            <a:ext cx="4319588" cy="3476717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056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780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766678"/>
            <a:ext cx="1241881" cy="1220351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766678"/>
            <a:ext cx="3653651" cy="1220351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600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78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3590057"/>
            <a:ext cx="4967526" cy="5990088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9636813"/>
            <a:ext cx="4967526" cy="3150046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64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3833390"/>
            <a:ext cx="2447766" cy="913680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3833390"/>
            <a:ext cx="2447766" cy="913680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013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766681"/>
            <a:ext cx="4967526" cy="2783376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3530053"/>
            <a:ext cx="2436517" cy="1730025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5260078"/>
            <a:ext cx="2436517" cy="77367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3530053"/>
            <a:ext cx="2448516" cy="1730025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5260078"/>
            <a:ext cx="2448516" cy="77367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27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714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437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960014"/>
            <a:ext cx="1857573" cy="3360050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073367"/>
            <a:ext cx="2915722" cy="10233485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320064"/>
            <a:ext cx="1857573" cy="8003453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77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960014"/>
            <a:ext cx="1857573" cy="3360050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073367"/>
            <a:ext cx="2915722" cy="10233485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320064"/>
            <a:ext cx="1857573" cy="8003453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553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766681"/>
            <a:ext cx="4967526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3833390"/>
            <a:ext cx="4967526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3346867"/>
            <a:ext cx="12958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3346867"/>
            <a:ext cx="1943814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3346867"/>
            <a:ext cx="12958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160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http://www.writeyourwebsitehere.com/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églalap 61">
            <a:extLst>
              <a:ext uri="{FF2B5EF4-FFF2-40B4-BE49-F238E27FC236}">
                <a16:creationId xmlns:a16="http://schemas.microsoft.com/office/drawing/2014/main" id="{208280F8-816D-48A5-81BC-49C8F92FAE73}"/>
              </a:ext>
            </a:extLst>
          </p:cNvPr>
          <p:cNvSpPr/>
          <p:nvPr/>
        </p:nvSpPr>
        <p:spPr>
          <a:xfrm>
            <a:off x="133212" y="4502715"/>
            <a:ext cx="5481675" cy="1705195"/>
          </a:xfrm>
          <a:prstGeom prst="rect">
            <a:avLst/>
          </a:prstGeom>
          <a:solidFill>
            <a:srgbClr val="F1B11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600" dirty="0">
              <a:highlight>
                <a:srgbClr val="C0C0C0"/>
              </a:highligh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5D62BD-2867-4D3B-B7F5-0723F4C0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131" y="649366"/>
            <a:ext cx="5479670" cy="2876827"/>
          </a:xfrm>
          <a:prstGeom prst="rect">
            <a:avLst/>
          </a:prstGeom>
        </p:spPr>
      </p:pic>
      <p:sp>
        <p:nvSpPr>
          <p:cNvPr id="32" name="Téglalap 31">
            <a:extLst>
              <a:ext uri="{FF2B5EF4-FFF2-40B4-BE49-F238E27FC236}">
                <a16:creationId xmlns:a16="http://schemas.microsoft.com/office/drawing/2014/main" id="{67977A9C-58C1-436F-95A5-12BFF76C8B02}"/>
              </a:ext>
            </a:extLst>
          </p:cNvPr>
          <p:cNvSpPr/>
          <p:nvPr/>
        </p:nvSpPr>
        <p:spPr>
          <a:xfrm>
            <a:off x="132522" y="13219193"/>
            <a:ext cx="5481794" cy="8437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878" dirty="0">
              <a:highlight>
                <a:srgbClr val="C0C0C0"/>
              </a:highlight>
            </a:endParaRPr>
          </a:p>
        </p:txBody>
      </p:sp>
      <p:sp>
        <p:nvSpPr>
          <p:cNvPr id="65" name="Téglalap 64">
            <a:extLst>
              <a:ext uri="{FF2B5EF4-FFF2-40B4-BE49-F238E27FC236}">
                <a16:creationId xmlns:a16="http://schemas.microsoft.com/office/drawing/2014/main" id="{55ACCA2E-AFAC-42C1-9769-E5CD8EDF3A98}"/>
              </a:ext>
            </a:extLst>
          </p:cNvPr>
          <p:cNvSpPr/>
          <p:nvPr/>
        </p:nvSpPr>
        <p:spPr>
          <a:xfrm>
            <a:off x="139503" y="122786"/>
            <a:ext cx="5481794" cy="5415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878" dirty="0">
              <a:highlight>
                <a:srgbClr val="C0C0C0"/>
              </a:highlight>
            </a:endParaRPr>
          </a:p>
        </p:txBody>
      </p:sp>
      <p:pic>
        <p:nvPicPr>
          <p:cNvPr id="66" name="Kép 65">
            <a:extLst>
              <a:ext uri="{FF2B5EF4-FFF2-40B4-BE49-F238E27FC236}">
                <a16:creationId xmlns:a16="http://schemas.microsoft.com/office/drawing/2014/main" id="{D220F28A-5B46-4453-8DA4-075D49682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6" y="273004"/>
            <a:ext cx="1741336" cy="254170"/>
          </a:xfrm>
          <a:prstGeom prst="rect">
            <a:avLst/>
          </a:prstGeom>
        </p:spPr>
      </p:pic>
      <p:sp>
        <p:nvSpPr>
          <p:cNvPr id="67" name="Téglalap 66">
            <a:extLst>
              <a:ext uri="{FF2B5EF4-FFF2-40B4-BE49-F238E27FC236}">
                <a16:creationId xmlns:a16="http://schemas.microsoft.com/office/drawing/2014/main" id="{5DC789BE-BFA4-4C89-8655-F0EF22B5F513}"/>
              </a:ext>
            </a:extLst>
          </p:cNvPr>
          <p:cNvSpPr/>
          <p:nvPr/>
        </p:nvSpPr>
        <p:spPr>
          <a:xfrm>
            <a:off x="148066" y="3521973"/>
            <a:ext cx="5463386" cy="1019256"/>
          </a:xfrm>
          <a:prstGeom prst="rect">
            <a:avLst/>
          </a:prstGeom>
          <a:solidFill>
            <a:srgbClr val="01829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600" dirty="0">
              <a:highlight>
                <a:srgbClr val="C0C0C0"/>
              </a:highlight>
            </a:endParaRPr>
          </a:p>
        </p:txBody>
      </p:sp>
      <p:sp>
        <p:nvSpPr>
          <p:cNvPr id="69" name="object 53">
            <a:extLst>
              <a:ext uri="{FF2B5EF4-FFF2-40B4-BE49-F238E27FC236}">
                <a16:creationId xmlns:a16="http://schemas.microsoft.com/office/drawing/2014/main" id="{B4EEFFD1-B2EB-4BFD-9F4C-CE2B6B6D8A26}"/>
              </a:ext>
            </a:extLst>
          </p:cNvPr>
          <p:cNvSpPr txBox="1"/>
          <p:nvPr/>
        </p:nvSpPr>
        <p:spPr>
          <a:xfrm>
            <a:off x="231527" y="3639523"/>
            <a:ext cx="5297747" cy="777207"/>
          </a:xfrm>
          <a:prstGeom prst="rect">
            <a:avLst/>
          </a:prstGeom>
        </p:spPr>
        <p:txBody>
          <a:bodyPr vert="horz" wrap="square" lIns="0" tIns="9277" rIns="0" bIns="0" rtlCol="0" anchor="t">
            <a:spAutoFit/>
          </a:bodyPr>
          <a:lstStyle/>
          <a:p>
            <a:pPr marL="12700" marR="5080" algn="just">
              <a:lnSpc>
                <a:spcPct val="104200"/>
              </a:lnSpc>
              <a:spcBef>
                <a:spcPts val="73"/>
              </a:spcBef>
            </a:pP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Modny kapelusz przyciągnie wzrok gdziekolwiek pójdziesz. Wyjątkowa tasiemka na kapelusz sprawi, że będzie bardziej wyjątkowy i zapamiętany. Oferujemy sublimacyjne tasiemki do kapeluszy w specjalnej promocyjnej cenie, w ograniczonym czasie.</a:t>
            </a:r>
          </a:p>
        </p:txBody>
      </p:sp>
      <p:sp>
        <p:nvSpPr>
          <p:cNvPr id="92" name="object 53">
            <a:extLst>
              <a:ext uri="{FF2B5EF4-FFF2-40B4-BE49-F238E27FC236}">
                <a16:creationId xmlns:a16="http://schemas.microsoft.com/office/drawing/2014/main" id="{481256EC-E910-44D4-9944-1B2BFD8DF87A}"/>
              </a:ext>
            </a:extLst>
          </p:cNvPr>
          <p:cNvSpPr txBox="1"/>
          <p:nvPr/>
        </p:nvSpPr>
        <p:spPr>
          <a:xfrm>
            <a:off x="302837" y="13291490"/>
            <a:ext cx="5141164" cy="677051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8" marR="5301">
              <a:lnSpc>
                <a:spcPct val="104200"/>
              </a:lnSpc>
              <a:spcBef>
                <a:spcPts val="73"/>
              </a:spcBef>
            </a:pPr>
            <a:r>
              <a:rPr lang="pl-PL" sz="1000" dirty="0"/>
              <a:t>Tutaj umieść swoje warunki promocji!</a:t>
            </a:r>
            <a:endParaRPr lang="hu-HU" sz="1000" dirty="0"/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.......</a:t>
            </a:r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.......</a:t>
            </a:r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……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0188C26C-0F10-4939-89B4-EFC7628403E0}"/>
              </a:ext>
            </a:extLst>
          </p:cNvPr>
          <p:cNvGrpSpPr/>
          <p:nvPr/>
        </p:nvGrpSpPr>
        <p:grpSpPr>
          <a:xfrm>
            <a:off x="3892192" y="9786009"/>
            <a:ext cx="1652293" cy="1642439"/>
            <a:chOff x="3815377" y="8633654"/>
            <a:chExt cx="1652293" cy="1642439"/>
          </a:xfrm>
        </p:grpSpPr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7642E1F1-9BFC-4A17-9971-76808412B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52923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object 53">
              <a:extLst>
                <a:ext uri="{FF2B5EF4-FFF2-40B4-BE49-F238E27FC236}">
                  <a16:creationId xmlns:a16="http://schemas.microsoft.com/office/drawing/2014/main" id="{BA0929C5-EB89-4EE5-8E27-009E2F95C9AA}"/>
                </a:ext>
              </a:extLst>
            </p:cNvPr>
            <p:cNvSpPr txBox="1"/>
            <p:nvPr/>
          </p:nvSpPr>
          <p:spPr>
            <a:xfrm>
              <a:off x="3815377" y="9827246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Braz</a:t>
              </a:r>
              <a:r>
                <a:rPr lang="hu-HU" sz="1400" b="1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AP791198</a:t>
              </a:r>
            </a:p>
          </p:txBody>
        </p:sp>
      </p:grpSp>
      <p:sp>
        <p:nvSpPr>
          <p:cNvPr id="60" name="object 2">
            <a:extLst>
              <a:ext uri="{FF2B5EF4-FFF2-40B4-BE49-F238E27FC236}">
                <a16:creationId xmlns:a16="http://schemas.microsoft.com/office/drawing/2014/main" id="{46FD1680-2A2F-4296-BAD6-BE20A90D6B58}"/>
              </a:ext>
            </a:extLst>
          </p:cNvPr>
          <p:cNvSpPr txBox="1"/>
          <p:nvPr/>
        </p:nvSpPr>
        <p:spPr>
          <a:xfrm>
            <a:off x="0" y="14172652"/>
            <a:ext cx="561431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hu-HU" sz="800" dirty="0">
                <a:cs typeface="Open Sans"/>
                <a:hlinkClick r:id="rId5"/>
              </a:rPr>
              <a:t>www.WriteYourWebsiteHere.com</a:t>
            </a:r>
            <a:r>
              <a:rPr lang="hu-HU" sz="800" dirty="0">
                <a:cs typeface="Open Sans"/>
              </a:rPr>
              <a:t> 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F91C4F0A-D3B8-4958-BEB7-C440C358FD14}"/>
              </a:ext>
            </a:extLst>
          </p:cNvPr>
          <p:cNvGrpSpPr/>
          <p:nvPr/>
        </p:nvGrpSpPr>
        <p:grpSpPr>
          <a:xfrm>
            <a:off x="205913" y="6356698"/>
            <a:ext cx="1687067" cy="1529691"/>
            <a:chOff x="148582" y="5240919"/>
            <a:chExt cx="1687067" cy="1529691"/>
          </a:xfrm>
        </p:grpSpPr>
        <p:sp>
          <p:nvSpPr>
            <p:cNvPr id="74" name="object 53">
              <a:extLst>
                <a:ext uri="{FF2B5EF4-FFF2-40B4-BE49-F238E27FC236}">
                  <a16:creationId xmlns:a16="http://schemas.microsoft.com/office/drawing/2014/main" id="{0FED74FF-385E-47BE-89B3-D8C0FE755CDB}"/>
                </a:ext>
              </a:extLst>
            </p:cNvPr>
            <p:cNvSpPr txBox="1"/>
            <p:nvPr/>
          </p:nvSpPr>
          <p:spPr>
            <a:xfrm>
              <a:off x="148582" y="6308939"/>
              <a:ext cx="1687067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Dimsa</a:t>
              </a:r>
              <a:endParaRPr lang="hu-HU" sz="1400" b="1" dirty="0">
                <a:solidFill>
                  <a:srgbClr val="01829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AP781818</a:t>
              </a:r>
              <a:endParaRPr sz="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FC1D6E2E-B8B8-4104-8BA7-1C5ADB7C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423" y="5240919"/>
              <a:ext cx="1177385" cy="1177385"/>
            </a:xfrm>
            <a:prstGeom prst="rect">
              <a:avLst/>
            </a:prstGeom>
          </p:spPr>
        </p:pic>
      </p:grp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4AF7045E-C81F-41B9-A6D1-66AA63623B0A}"/>
              </a:ext>
            </a:extLst>
          </p:cNvPr>
          <p:cNvGrpSpPr/>
          <p:nvPr/>
        </p:nvGrpSpPr>
        <p:grpSpPr>
          <a:xfrm>
            <a:off x="2926818" y="11510551"/>
            <a:ext cx="1652295" cy="1523279"/>
            <a:chOff x="2027374" y="5240919"/>
            <a:chExt cx="1652295" cy="1523279"/>
          </a:xfrm>
        </p:grpSpPr>
        <p:sp>
          <p:nvSpPr>
            <p:cNvPr id="28" name="object 53">
              <a:extLst>
                <a:ext uri="{FF2B5EF4-FFF2-40B4-BE49-F238E27FC236}">
                  <a16:creationId xmlns:a16="http://schemas.microsoft.com/office/drawing/2014/main" id="{DEB0284B-E528-4FBE-B0E1-95905A2A845D}"/>
                </a:ext>
              </a:extLst>
            </p:cNvPr>
            <p:cNvSpPr txBox="1"/>
            <p:nvPr/>
          </p:nvSpPr>
          <p:spPr>
            <a:xfrm>
              <a:off x="2027374" y="6302527"/>
              <a:ext cx="1652295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Dabur</a:t>
              </a:r>
              <a:endParaRPr lang="hu-HU" sz="1400" b="1" dirty="0">
                <a:solidFill>
                  <a:srgbClr val="01829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AP781821  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2CA6166-3175-4B61-9423-8A0E10A9C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4921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B46112F3-D4A3-4876-8E2B-0CEE7095B9C1}"/>
              </a:ext>
            </a:extLst>
          </p:cNvPr>
          <p:cNvGrpSpPr/>
          <p:nvPr/>
        </p:nvGrpSpPr>
        <p:grpSpPr>
          <a:xfrm>
            <a:off x="3815377" y="6369522"/>
            <a:ext cx="1805920" cy="1516867"/>
            <a:chOff x="3815377" y="5240919"/>
            <a:chExt cx="1805920" cy="1516867"/>
          </a:xfrm>
        </p:grpSpPr>
        <p:sp>
          <p:nvSpPr>
            <p:cNvPr id="30" name="object 53">
              <a:extLst>
                <a:ext uri="{FF2B5EF4-FFF2-40B4-BE49-F238E27FC236}">
                  <a16:creationId xmlns:a16="http://schemas.microsoft.com/office/drawing/2014/main" id="{3B370847-4B8C-4D32-B177-DCF0F3BB545C}"/>
                </a:ext>
              </a:extLst>
            </p:cNvPr>
            <p:cNvSpPr txBox="1"/>
            <p:nvPr/>
          </p:nvSpPr>
          <p:spPr>
            <a:xfrm>
              <a:off x="3815377" y="6308939"/>
              <a:ext cx="1805920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Licem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AP721194-00 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5BFDBB6-102A-4B56-B045-4D324A152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29737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8726AC4E-2910-4B39-B12B-0D0005818EFF}"/>
              </a:ext>
            </a:extLst>
          </p:cNvPr>
          <p:cNvGrpSpPr/>
          <p:nvPr/>
        </p:nvGrpSpPr>
        <p:grpSpPr>
          <a:xfrm>
            <a:off x="286678" y="8067877"/>
            <a:ext cx="1525534" cy="1626117"/>
            <a:chOff x="338882" y="6945697"/>
            <a:chExt cx="1525534" cy="1626117"/>
          </a:xfrm>
        </p:grpSpPr>
        <p:sp>
          <p:nvSpPr>
            <p:cNvPr id="47" name="object 53">
              <a:extLst>
                <a:ext uri="{FF2B5EF4-FFF2-40B4-BE49-F238E27FC236}">
                  <a16:creationId xmlns:a16="http://schemas.microsoft.com/office/drawing/2014/main" id="{74DB3858-B985-46A2-822B-24A196F9FCC6}"/>
                </a:ext>
              </a:extLst>
            </p:cNvPr>
            <p:cNvSpPr txBox="1"/>
            <p:nvPr/>
          </p:nvSpPr>
          <p:spPr>
            <a:xfrm>
              <a:off x="338882" y="8122967"/>
              <a:ext cx="152553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u="sng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Zelio</a:t>
              </a:r>
              <a:r>
                <a:rPr lang="hu-HU" sz="1400" b="1" u="sng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u="sng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AP741918</a:t>
              </a:r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5DA3E78C-2B9D-4F36-A67D-DE7B61138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304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0D09FDDD-C7EB-4183-8CA4-75283FC33580}"/>
              </a:ext>
            </a:extLst>
          </p:cNvPr>
          <p:cNvGrpSpPr/>
          <p:nvPr/>
        </p:nvGrpSpPr>
        <p:grpSpPr>
          <a:xfrm>
            <a:off x="3828455" y="8067877"/>
            <a:ext cx="1779764" cy="1626117"/>
            <a:chOff x="3815377" y="6945697"/>
            <a:chExt cx="1779764" cy="1626117"/>
          </a:xfrm>
        </p:grpSpPr>
        <p:sp>
          <p:nvSpPr>
            <p:cNvPr id="49" name="object 53">
              <a:extLst>
                <a:ext uri="{FF2B5EF4-FFF2-40B4-BE49-F238E27FC236}">
                  <a16:creationId xmlns:a16="http://schemas.microsoft.com/office/drawing/2014/main" id="{2238C483-5FE5-43D5-BC15-C1264B0D84E8}"/>
                </a:ext>
              </a:extLst>
            </p:cNvPr>
            <p:cNvSpPr txBox="1"/>
            <p:nvPr/>
          </p:nvSpPr>
          <p:spPr>
            <a:xfrm>
              <a:off x="3815377" y="8122967"/>
              <a:ext cx="177976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Timbu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AP791197</a:t>
              </a:r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65A7FC31-C8BD-4505-B641-A770C1BF8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1665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1CDB7173-54F0-40B9-ABE9-CF25AA069EBD}"/>
              </a:ext>
            </a:extLst>
          </p:cNvPr>
          <p:cNvGrpSpPr/>
          <p:nvPr/>
        </p:nvGrpSpPr>
        <p:grpSpPr>
          <a:xfrm>
            <a:off x="2072559" y="8051555"/>
            <a:ext cx="1601720" cy="1642439"/>
            <a:chOff x="252243" y="8633654"/>
            <a:chExt cx="1601720" cy="1642439"/>
          </a:xfrm>
        </p:grpSpPr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02AD70C4-3728-4AEE-BB03-6691F8E64CC7}"/>
                </a:ext>
              </a:extLst>
            </p:cNvPr>
            <p:cNvSpPr txBox="1"/>
            <p:nvPr/>
          </p:nvSpPr>
          <p:spPr>
            <a:xfrm>
              <a:off x="252243" y="9823014"/>
              <a:ext cx="1601720" cy="453079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algn="ctr"/>
              <a:r>
                <a:rPr lang="hu-HU" sz="1400" b="1" dirty="0" err="1">
                  <a:solidFill>
                    <a:srgbClr val="018290"/>
                  </a:solidFill>
                </a:rPr>
                <a:t>Filagarchado</a:t>
              </a:r>
              <a:r>
                <a:rPr lang="hu-HU" sz="1400" b="1" dirty="0">
                  <a:solidFill>
                    <a:srgbClr val="018290"/>
                  </a:solidFill>
                </a:rPr>
                <a:t> </a:t>
              </a: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/>
                <a:t>AP761984</a:t>
              </a:r>
            </a:p>
          </p:txBody>
        </p:sp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8A8DF1C9-46DD-41BA-93D1-6BC529477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4503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B61A7414-7BC0-40C8-84BE-CC0FCA2A8FA2}"/>
              </a:ext>
            </a:extLst>
          </p:cNvPr>
          <p:cNvGrpSpPr/>
          <p:nvPr/>
        </p:nvGrpSpPr>
        <p:grpSpPr>
          <a:xfrm>
            <a:off x="2056697" y="9786009"/>
            <a:ext cx="1652293" cy="1642439"/>
            <a:chOff x="2008523" y="8633654"/>
            <a:chExt cx="1652293" cy="1642439"/>
          </a:xfrm>
        </p:grpSpPr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98E907F8-D6D9-41CD-A121-D6B025B57EB9}"/>
                </a:ext>
              </a:extLst>
            </p:cNvPr>
            <p:cNvSpPr txBox="1"/>
            <p:nvPr/>
          </p:nvSpPr>
          <p:spPr>
            <a:xfrm>
              <a:off x="2008523" y="9827246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Tolvex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AP741828 </a:t>
              </a:r>
            </a:p>
          </p:txBody>
        </p:sp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DFD1FE4E-B342-42D1-8A5C-388676808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46069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object 4">
            <a:extLst>
              <a:ext uri="{FF2B5EF4-FFF2-40B4-BE49-F238E27FC236}">
                <a16:creationId xmlns:a16="http://schemas.microsoft.com/office/drawing/2014/main" id="{2EB0FD4B-997E-436E-B4E4-7DFA81498621}"/>
              </a:ext>
            </a:extLst>
          </p:cNvPr>
          <p:cNvSpPr txBox="1"/>
          <p:nvPr/>
        </p:nvSpPr>
        <p:spPr>
          <a:xfrm>
            <a:off x="2533471" y="317740"/>
            <a:ext cx="2897953" cy="136493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pl-PL" sz="800" spc="-5" dirty="0">
                <a:solidFill>
                  <a:srgbClr val="65656A"/>
                </a:solidFill>
                <a:cs typeface="OpenSans-Light"/>
              </a:rPr>
              <a:t>Tutaj umieść swoje dane kontaktowe!</a:t>
            </a:r>
            <a:endParaRPr sz="800" dirty="0">
              <a:cs typeface="OpenSans-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CB1BA9-0439-4F8C-8115-5F068E909680}"/>
              </a:ext>
            </a:extLst>
          </p:cNvPr>
          <p:cNvSpPr/>
          <p:nvPr/>
        </p:nvSpPr>
        <p:spPr>
          <a:xfrm>
            <a:off x="132523" y="824333"/>
            <a:ext cx="2780653" cy="255666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bject 57">
            <a:extLst>
              <a:ext uri="{FF2B5EF4-FFF2-40B4-BE49-F238E27FC236}">
                <a16:creationId xmlns:a16="http://schemas.microsoft.com/office/drawing/2014/main" id="{58A75A4E-1343-4F55-9403-D7FF529E53FF}"/>
              </a:ext>
            </a:extLst>
          </p:cNvPr>
          <p:cNvSpPr txBox="1"/>
          <p:nvPr/>
        </p:nvSpPr>
        <p:spPr>
          <a:xfrm>
            <a:off x="251393" y="1530186"/>
            <a:ext cx="2472413" cy="1136739"/>
          </a:xfrm>
          <a:prstGeom prst="rect">
            <a:avLst/>
          </a:prstGeom>
        </p:spPr>
        <p:txBody>
          <a:bodyPr vert="horz" wrap="square" lIns="0" tIns="12590" rIns="0" bIns="0" rtlCol="0">
            <a:spAutoFit/>
          </a:bodyPr>
          <a:lstStyle/>
          <a:p>
            <a:pPr marR="5301">
              <a:lnSpc>
                <a:spcPct val="75000"/>
              </a:lnSpc>
            </a:pPr>
            <a:r>
              <a:rPr lang="pl-PL" sz="3200" b="1" spc="16" dirty="0">
                <a:solidFill>
                  <a:srgbClr val="018290"/>
                </a:solidFill>
                <a:cs typeface="Open Sans"/>
              </a:rPr>
              <a:t>Ciesz się słońcem i się zabezpiecz!</a:t>
            </a:r>
            <a:endParaRPr lang="en-US" sz="3600" dirty="0">
              <a:solidFill>
                <a:srgbClr val="018290"/>
              </a:solidFill>
              <a:cs typeface="Open Sans"/>
            </a:endParaRP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F7029BC6-0EAF-4487-AC75-DB2458597926}"/>
              </a:ext>
            </a:extLst>
          </p:cNvPr>
          <p:cNvGrpSpPr/>
          <p:nvPr/>
        </p:nvGrpSpPr>
        <p:grpSpPr>
          <a:xfrm>
            <a:off x="329768" y="9802331"/>
            <a:ext cx="1525534" cy="1626117"/>
            <a:chOff x="2091252" y="6945697"/>
            <a:chExt cx="1525534" cy="1626117"/>
          </a:xfrm>
        </p:grpSpPr>
        <p:sp>
          <p:nvSpPr>
            <p:cNvPr id="37" name="object 53">
              <a:extLst>
                <a:ext uri="{FF2B5EF4-FFF2-40B4-BE49-F238E27FC236}">
                  <a16:creationId xmlns:a16="http://schemas.microsoft.com/office/drawing/2014/main" id="{C56B5483-F949-4271-B321-C515D96B0E4E}"/>
                </a:ext>
              </a:extLst>
            </p:cNvPr>
            <p:cNvSpPr txBox="1"/>
            <p:nvPr/>
          </p:nvSpPr>
          <p:spPr>
            <a:xfrm>
              <a:off x="2091252" y="8122967"/>
              <a:ext cx="152553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u="sng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Splash</a:t>
              </a:r>
              <a:r>
                <a:rPr lang="hu-HU" sz="1400" b="1" u="sng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u="sng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AP761017</a:t>
              </a:r>
            </a:p>
          </p:txBody>
        </p:sp>
        <p:pic>
          <p:nvPicPr>
            <p:cNvPr id="38" name="Picture 14">
              <a:extLst>
                <a:ext uri="{FF2B5EF4-FFF2-40B4-BE49-F238E27FC236}">
                  <a16:creationId xmlns:a16="http://schemas.microsoft.com/office/drawing/2014/main" id="{5700680F-6B8C-4E07-991E-F833EB814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541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1964345-6657-4F0A-B848-1E59930F8614}"/>
              </a:ext>
            </a:extLst>
          </p:cNvPr>
          <p:cNvGrpSpPr/>
          <p:nvPr/>
        </p:nvGrpSpPr>
        <p:grpSpPr>
          <a:xfrm>
            <a:off x="1141003" y="11504798"/>
            <a:ext cx="1601720" cy="1529032"/>
            <a:chOff x="348589" y="10315868"/>
            <a:chExt cx="1601720" cy="1529032"/>
          </a:xfrm>
        </p:grpSpPr>
        <p:sp>
          <p:nvSpPr>
            <p:cNvPr id="42" name="object 53">
              <a:extLst>
                <a:ext uri="{FF2B5EF4-FFF2-40B4-BE49-F238E27FC236}">
                  <a16:creationId xmlns:a16="http://schemas.microsoft.com/office/drawing/2014/main" id="{D1800513-080D-436C-9CFA-FDCF88F37C63}"/>
                </a:ext>
              </a:extLst>
            </p:cNvPr>
            <p:cNvSpPr txBox="1"/>
            <p:nvPr/>
          </p:nvSpPr>
          <p:spPr>
            <a:xfrm>
              <a:off x="348589" y="11391821"/>
              <a:ext cx="1601720" cy="453079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algn="ctr"/>
              <a:r>
                <a:rPr lang="hu-HU" sz="1400" b="1" dirty="0" err="1">
                  <a:solidFill>
                    <a:srgbClr val="018290"/>
                  </a:solidFill>
                </a:rPr>
                <a:t>Lua</a:t>
              </a:r>
              <a:endParaRPr lang="hu-HU" sz="1400" b="1" dirty="0">
                <a:solidFill>
                  <a:srgbClr val="018290"/>
                </a:solidFill>
              </a:endParaRPr>
            </a:p>
            <a:p>
              <a:pPr algn="ctr"/>
              <a:r>
                <a:rPr lang="hu-HU" sz="1400" dirty="0"/>
                <a:t>AP761986</a:t>
              </a:r>
            </a:p>
          </p:txBody>
        </p:sp>
        <p:pic>
          <p:nvPicPr>
            <p:cNvPr id="44" name="Picture 26">
              <a:extLst>
                <a:ext uri="{FF2B5EF4-FFF2-40B4-BE49-F238E27FC236}">
                  <a16:creationId xmlns:a16="http://schemas.microsoft.com/office/drawing/2014/main" id="{10F314F0-7EDE-4153-8629-7395A8FA1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0849" y="10315868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EF0B5927-9E94-4D1D-8D51-94FE2BF5664B}"/>
              </a:ext>
            </a:extLst>
          </p:cNvPr>
          <p:cNvGrpSpPr/>
          <p:nvPr/>
        </p:nvGrpSpPr>
        <p:grpSpPr>
          <a:xfrm>
            <a:off x="2087029" y="6357357"/>
            <a:ext cx="1652293" cy="1529032"/>
            <a:chOff x="2104869" y="10315868"/>
            <a:chExt cx="1652293" cy="1529032"/>
          </a:xfrm>
        </p:grpSpPr>
        <p:sp>
          <p:nvSpPr>
            <p:cNvPr id="43" name="object 53">
              <a:extLst>
                <a:ext uri="{FF2B5EF4-FFF2-40B4-BE49-F238E27FC236}">
                  <a16:creationId xmlns:a16="http://schemas.microsoft.com/office/drawing/2014/main" id="{D9B0995A-6D77-438F-9399-3769CC9F5FB6}"/>
                </a:ext>
              </a:extLst>
            </p:cNvPr>
            <p:cNvSpPr txBox="1"/>
            <p:nvPr/>
          </p:nvSpPr>
          <p:spPr>
            <a:xfrm>
              <a:off x="2104869" y="11396053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Bull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AP741009  </a:t>
              </a:r>
            </a:p>
          </p:txBody>
        </p:sp>
        <p:pic>
          <p:nvPicPr>
            <p:cNvPr id="45" name="Picture 30">
              <a:extLst>
                <a:ext uri="{FF2B5EF4-FFF2-40B4-BE49-F238E27FC236}">
                  <a16:creationId xmlns:a16="http://schemas.microsoft.com/office/drawing/2014/main" id="{4E8F8407-9F0C-4BF4-8B03-92E42ACCFB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2415" y="10315868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Csoportba foglalás 49">
            <a:extLst>
              <a:ext uri="{FF2B5EF4-FFF2-40B4-BE49-F238E27FC236}">
                <a16:creationId xmlns:a16="http://schemas.microsoft.com/office/drawing/2014/main" id="{025FF3ED-05A3-4CC5-8118-B99E05D27F1D}"/>
              </a:ext>
            </a:extLst>
          </p:cNvPr>
          <p:cNvGrpSpPr/>
          <p:nvPr/>
        </p:nvGrpSpPr>
        <p:grpSpPr>
          <a:xfrm>
            <a:off x="1098330" y="4557359"/>
            <a:ext cx="1687067" cy="1474798"/>
            <a:chOff x="148581" y="5240919"/>
            <a:chExt cx="1687067" cy="1474798"/>
          </a:xfrm>
        </p:grpSpPr>
        <p:sp>
          <p:nvSpPr>
            <p:cNvPr id="51" name="object 53">
              <a:extLst>
                <a:ext uri="{FF2B5EF4-FFF2-40B4-BE49-F238E27FC236}">
                  <a16:creationId xmlns:a16="http://schemas.microsoft.com/office/drawing/2014/main" id="{90CCA625-E172-47AF-9BCC-453F03C3158A}"/>
                </a:ext>
              </a:extLst>
            </p:cNvPr>
            <p:cNvSpPr txBox="1"/>
            <p:nvPr/>
          </p:nvSpPr>
          <p:spPr>
            <a:xfrm>
              <a:off x="148581" y="6254046"/>
              <a:ext cx="1687067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Subrero</a:t>
              </a:r>
              <a:endParaRPr lang="hu-HU" sz="14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AP718139 </a:t>
              </a:r>
              <a:endParaRPr sz="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2" name="Kép 51">
              <a:extLst>
                <a:ext uri="{FF2B5EF4-FFF2-40B4-BE49-F238E27FC236}">
                  <a16:creationId xmlns:a16="http://schemas.microsoft.com/office/drawing/2014/main" id="{9BD50F5B-239A-4553-B7CB-54206EF33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423" y="5240919"/>
              <a:ext cx="1177385" cy="1177385"/>
            </a:xfrm>
            <a:prstGeom prst="rect">
              <a:avLst/>
            </a:prstGeom>
          </p:spPr>
        </p:pic>
      </p:grpSp>
      <p:grpSp>
        <p:nvGrpSpPr>
          <p:cNvPr id="55" name="Csoportba foglalás 54">
            <a:extLst>
              <a:ext uri="{FF2B5EF4-FFF2-40B4-BE49-F238E27FC236}">
                <a16:creationId xmlns:a16="http://schemas.microsoft.com/office/drawing/2014/main" id="{40E2615D-E6C8-4B3D-817B-3AE6F1858A36}"/>
              </a:ext>
            </a:extLst>
          </p:cNvPr>
          <p:cNvGrpSpPr/>
          <p:nvPr/>
        </p:nvGrpSpPr>
        <p:grpSpPr>
          <a:xfrm>
            <a:off x="2926818" y="4557359"/>
            <a:ext cx="1652295" cy="1486748"/>
            <a:chOff x="2018238" y="5240919"/>
            <a:chExt cx="1652295" cy="1486748"/>
          </a:xfrm>
        </p:grpSpPr>
        <p:sp>
          <p:nvSpPr>
            <p:cNvPr id="56" name="object 53">
              <a:extLst>
                <a:ext uri="{FF2B5EF4-FFF2-40B4-BE49-F238E27FC236}">
                  <a16:creationId xmlns:a16="http://schemas.microsoft.com/office/drawing/2014/main" id="{58DCFF4A-1CE7-460D-A706-FCEB3C8E97CC}"/>
                </a:ext>
              </a:extLst>
            </p:cNvPr>
            <p:cNvSpPr txBox="1"/>
            <p:nvPr/>
          </p:nvSpPr>
          <p:spPr>
            <a:xfrm>
              <a:off x="2018238" y="6265996"/>
              <a:ext cx="1652295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Subrero</a:t>
              </a:r>
              <a:r>
                <a:rPr lang="hu-HU" sz="1400" b="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XL</a:t>
              </a: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AP718367  </a:t>
              </a:r>
            </a:p>
          </p:txBody>
        </p:sp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B5A5BB06-7B01-4B20-9D4B-BC3E5088F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4921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A1F0CC6F7DB5294EA060766BB26220CF" ma:contentTypeVersion="10" ma:contentTypeDescription="Új dokumentum létrehozása." ma:contentTypeScope="" ma:versionID="8520c9203cebc0c9f99b7baef8f2d116">
  <xsd:schema xmlns:xsd="http://www.w3.org/2001/XMLSchema" xmlns:xs="http://www.w3.org/2001/XMLSchema" xmlns:p="http://schemas.microsoft.com/office/2006/metadata/properties" xmlns:ns2="921faca1-899a-408a-a66f-f1604ca5bb07" xmlns:ns3="1690f735-f76c-48f1-9a61-d75f24248212" targetNamespace="http://schemas.microsoft.com/office/2006/metadata/properties" ma:root="true" ma:fieldsID="251ade8f967673f4be01793320243e96" ns2:_="" ns3:_="">
    <xsd:import namespace="921faca1-899a-408a-a66f-f1604ca5bb07"/>
    <xsd:import namespace="1690f735-f76c-48f1-9a61-d75f242482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1faca1-899a-408a-a66f-f1604ca5b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0f735-f76c-48f1-9a61-d75f2424821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E94567-9B5A-409F-B0BA-9021B3EA09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654514-0A97-4500-853C-5650360279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2464608-992E-475A-B858-835F2773B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1faca1-899a-408a-a66f-f1604ca5bb07"/>
    <ds:schemaRef ds:uri="1690f735-f76c-48f1-9a61-d75f242482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525</TotalTime>
  <Words>95</Words>
  <Application>Microsoft Office PowerPoint</Application>
  <PresentationFormat>Egyéni</PresentationFormat>
  <Paragraphs>27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Guth Ildikó</cp:lastModifiedBy>
  <cp:revision>84</cp:revision>
  <dcterms:created xsi:type="dcterms:W3CDTF">2020-04-21T06:52:21Z</dcterms:created>
  <dcterms:modified xsi:type="dcterms:W3CDTF">2021-07-16T13:42:43Z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0x010100A1F0CC6F7DB5294EA060766BB26220CF</vt:lpwstr>
  </property>
</Properties>
</file>