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7B6"/>
    <a:srgbClr val="A5CBCB"/>
    <a:srgbClr val="529DA0"/>
    <a:srgbClr val="F1BB59"/>
    <a:srgbClr val="0BA4B9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50" d="100"/>
          <a:sy n="150" d="100"/>
        </p:scale>
        <p:origin x="2268" y="-7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writeyourwebsitehere.com/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wm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16" y="3428211"/>
            <a:ext cx="5481799" cy="1231209"/>
          </a:xfrm>
          <a:prstGeom prst="rect">
            <a:avLst/>
          </a:prstGeom>
          <a:solidFill>
            <a:srgbClr val="80B7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zadejte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53699" y="3625359"/>
            <a:ext cx="5214274" cy="833952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Vytvořte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doma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praktický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pohodlný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pracovní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prostor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abyste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zůstali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produktivní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inspirativní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když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pracujete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na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dálku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Prohlédněte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naši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širokou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sbírku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najděte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všechny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potřebné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technologické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položky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psací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kancelářské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potřeby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pro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vaši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domácí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301" dirty="0" err="1">
                <a:solidFill>
                  <a:schemeClr val="bg1">
                    <a:lumMod val="95000"/>
                  </a:schemeClr>
                </a:solidFill>
              </a:rPr>
              <a:t>kancelář</a:t>
            </a:r>
            <a:r>
              <a:rPr lang="en-GB" sz="130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GB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GIFTS FOR YOUR PET!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982446" y="10791507"/>
            <a:ext cx="165229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DILFOX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AP721673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Stolní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organizér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sz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přírodního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korku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vestavěnou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bezdrátovou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nabíječkou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Max.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výstup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: 1000 mA.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Včetně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kabelu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USB.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Zde</a:t>
            </a:r>
            <a:r>
              <a:rPr lang="en-US" sz="1000" dirty="0"/>
              <a:t> </a:t>
            </a:r>
            <a:r>
              <a:rPr lang="en-US" sz="1000" dirty="0" err="1"/>
              <a:t>umístěte</a:t>
            </a:r>
            <a:r>
              <a:rPr lang="en-US" sz="1000" dirty="0"/>
              <a:t> </a:t>
            </a:r>
            <a:r>
              <a:rPr lang="en-US" sz="1000" dirty="0" err="1"/>
              <a:t>své</a:t>
            </a:r>
            <a:r>
              <a:rPr lang="en-US" sz="1000" dirty="0"/>
              <a:t> </a:t>
            </a:r>
            <a:r>
              <a:rPr lang="en-US" sz="1000" dirty="0" err="1"/>
              <a:t>propagační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en-US" sz="1000" dirty="0"/>
              <a:t>!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251569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091066"/>
            <a:ext cx="135559" cy="135567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96CFC4EB-9C43-4E59-8A35-81C0DD78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567063"/>
            <a:ext cx="135558" cy="1355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AD178837-90E6-4E54-9457-617506F8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402970"/>
            <a:ext cx="135558" cy="135550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39ED8867-5B5A-4358-8362-926B07AA7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910640"/>
            <a:ext cx="135559" cy="135567"/>
          </a:xfrm>
          <a:prstGeom prst="rect">
            <a:avLst/>
          </a:prstGeom>
        </p:spPr>
      </p:pic>
      <p:pic>
        <p:nvPicPr>
          <p:cNvPr id="106" name="Kép 105">
            <a:extLst>
              <a:ext uri="{FF2B5EF4-FFF2-40B4-BE49-F238E27FC236}">
                <a16:creationId xmlns:a16="http://schemas.microsoft.com/office/drawing/2014/main" id="{1F2E07ED-8249-4317-B0B2-6D671A300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746539"/>
            <a:ext cx="135558" cy="135558"/>
          </a:xfrm>
          <a:prstGeom prst="rect">
            <a:avLst/>
          </a:prstGeom>
        </p:spPr>
      </p:pic>
      <p:pic>
        <p:nvPicPr>
          <p:cNvPr id="107" name="Kép 106">
            <a:extLst>
              <a:ext uri="{FF2B5EF4-FFF2-40B4-BE49-F238E27FC236}">
                <a16:creationId xmlns:a16="http://schemas.microsoft.com/office/drawing/2014/main" id="{3838AB34-15CC-4BE9-8EE9-54BDCCD54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582446"/>
            <a:ext cx="135558" cy="135550"/>
          </a:xfrm>
          <a:prstGeom prst="rect">
            <a:avLst/>
          </a:prstGeom>
        </p:spPr>
      </p:pic>
      <p:pic>
        <p:nvPicPr>
          <p:cNvPr id="108" name="Kép 107">
            <a:extLst>
              <a:ext uri="{FF2B5EF4-FFF2-40B4-BE49-F238E27FC236}">
                <a16:creationId xmlns:a16="http://schemas.microsoft.com/office/drawing/2014/main" id="{AB8383CE-B217-4224-A3F9-8FA2E3DF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238860"/>
            <a:ext cx="135559" cy="135567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A09B5601-E559-4874-8BF8-DFC895483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074750"/>
            <a:ext cx="135559" cy="135567"/>
          </a:xfrm>
          <a:prstGeom prst="rect">
            <a:avLst/>
          </a:prstGeom>
        </p:spPr>
      </p:pic>
      <p:pic>
        <p:nvPicPr>
          <p:cNvPr id="70" name="Kép 69">
            <a:extLst>
              <a:ext uri="{FF2B5EF4-FFF2-40B4-BE49-F238E27FC236}">
                <a16:creationId xmlns:a16="http://schemas.microsoft.com/office/drawing/2014/main" id="{44B0E5E5-55C9-4915-8755-3C96156C7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7930563"/>
            <a:ext cx="135559" cy="135567"/>
          </a:xfrm>
          <a:prstGeom prst="rect">
            <a:avLst/>
          </a:prstGeom>
        </p:spPr>
      </p:pic>
      <p:pic>
        <p:nvPicPr>
          <p:cNvPr id="3" name="Kép 2" descr="A képen ülő, beltéri, ablak, computer látható&#10;&#10;Automatikusan generált leírás">
            <a:extLst>
              <a:ext uri="{FF2B5EF4-FFF2-40B4-BE49-F238E27FC236}">
                <a16:creationId xmlns:a16="http://schemas.microsoft.com/office/drawing/2014/main" id="{94E3F807-E291-49CA-AF31-EE052EFA8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" y="667465"/>
            <a:ext cx="5481794" cy="2768306"/>
          </a:xfrm>
          <a:prstGeom prst="rect">
            <a:avLst/>
          </a:prstGeom>
        </p:spPr>
      </p:pic>
      <p:sp>
        <p:nvSpPr>
          <p:cNvPr id="72" name="Téglalap 71">
            <a:extLst>
              <a:ext uri="{FF2B5EF4-FFF2-40B4-BE49-F238E27FC236}">
                <a16:creationId xmlns:a16="http://schemas.microsoft.com/office/drawing/2014/main" id="{C1B8FF9F-B78E-434F-A62E-6703C1179E46}"/>
              </a:ext>
            </a:extLst>
          </p:cNvPr>
          <p:cNvSpPr/>
          <p:nvPr/>
        </p:nvSpPr>
        <p:spPr>
          <a:xfrm>
            <a:off x="132514" y="848380"/>
            <a:ext cx="2747212" cy="682668"/>
          </a:xfrm>
          <a:prstGeom prst="rect">
            <a:avLst/>
          </a:prstGeom>
          <a:solidFill>
            <a:srgbClr val="529D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4D8B7DE8-ADC5-4D0E-8406-89473FED5B94}"/>
              </a:ext>
            </a:extLst>
          </p:cNvPr>
          <p:cNvSpPr txBox="1"/>
          <p:nvPr/>
        </p:nvSpPr>
        <p:spPr>
          <a:xfrm>
            <a:off x="334970" y="900997"/>
            <a:ext cx="3065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HOME OFFICE</a:t>
            </a:r>
          </a:p>
        </p:txBody>
      </p:sp>
      <p:sp>
        <p:nvSpPr>
          <p:cNvPr id="73" name="object 53">
            <a:extLst>
              <a:ext uri="{FF2B5EF4-FFF2-40B4-BE49-F238E27FC236}">
                <a16:creationId xmlns:a16="http://schemas.microsoft.com/office/drawing/2014/main" id="{C02415ED-3420-4CF5-B09E-9CF081D9A444}"/>
              </a:ext>
            </a:extLst>
          </p:cNvPr>
          <p:cNvSpPr txBox="1"/>
          <p:nvPr/>
        </p:nvSpPr>
        <p:spPr>
          <a:xfrm>
            <a:off x="211495" y="10791507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FARGESIA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Stojánek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mobil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překližky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Dodáváno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rozložené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D6627DBD-4A2E-41FC-A4D7-57A432FAA330}"/>
              </a:ext>
            </a:extLst>
          </p:cNvPr>
          <p:cNvSpPr txBox="1"/>
          <p:nvPr/>
        </p:nvSpPr>
        <p:spPr>
          <a:xfrm>
            <a:off x="211495" y="5892614"/>
            <a:ext cx="1652295" cy="163064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SHAPECAM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Plastová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krytka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web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kameru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vlastním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tvarem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plnobarevným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potiskem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maximální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velikost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: 50×25 mm).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posuvným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krytem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samolepící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zadní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stranou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digitální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tištěnou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papírovou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Cena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digitální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UV LED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tisk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nezahrnuje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tiskovou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přípravu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Min.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.: 100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object 53">
            <a:extLst>
              <a:ext uri="{FF2B5EF4-FFF2-40B4-BE49-F238E27FC236}">
                <a16:creationId xmlns:a16="http://schemas.microsoft.com/office/drawing/2014/main" id="{17EB7746-8539-47D1-BD8F-707A2213CFAF}"/>
              </a:ext>
            </a:extLst>
          </p:cNvPr>
          <p:cNvSpPr txBox="1"/>
          <p:nvPr/>
        </p:nvSpPr>
        <p:spPr>
          <a:xfrm>
            <a:off x="211495" y="8517195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GULLIVER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AP791047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Poznámkový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blok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A5 z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recyklovaného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papíru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80ti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listy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bject 53">
            <a:extLst>
              <a:ext uri="{FF2B5EF4-FFF2-40B4-BE49-F238E27FC236}">
                <a16:creationId xmlns:a16="http://schemas.microsoft.com/office/drawing/2014/main" id="{AEBFD60C-E7C0-458B-9151-CB8B0A5FD529}"/>
              </a:ext>
            </a:extLst>
          </p:cNvPr>
          <p:cNvSpPr txBox="1"/>
          <p:nvPr/>
        </p:nvSpPr>
        <p:spPr>
          <a:xfrm>
            <a:off x="2096971" y="8517195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FOREVER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AP718644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Nekonečný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kalendář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březové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ořechové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překližky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Dodáváno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rozložené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693D14CB-CB20-411C-A800-8BE45E67FEFB}"/>
              </a:ext>
            </a:extLst>
          </p:cNvPr>
          <p:cNvSpPr txBox="1"/>
          <p:nvPr/>
        </p:nvSpPr>
        <p:spPr>
          <a:xfrm>
            <a:off x="3982446" y="8517195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HESTIA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AP803415-01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Vysoce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kvalitní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porcelánový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hrnek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bílé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barvě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podtáckem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320 ml. V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CEAD7B7E-3DE6-4E71-9326-1ABBEFCC29DF}"/>
              </a:ext>
            </a:extLst>
          </p:cNvPr>
          <p:cNvSpPr txBox="1"/>
          <p:nvPr/>
        </p:nvSpPr>
        <p:spPr>
          <a:xfrm>
            <a:off x="3982446" y="5892614"/>
            <a:ext cx="1652295" cy="12593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TREIKO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AP721523-01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Sluchátka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bluetooth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vestavěnou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dobíjecí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baterií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funkcí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hands-free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volání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funkcí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přehrávání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micro SD MP3.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Včetně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3,5 mm audio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jacku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USB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nabíjecích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kabelů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4B7A892E-B81F-4AA8-8AE4-3612505E5A62}"/>
              </a:ext>
            </a:extLst>
          </p:cNvPr>
          <p:cNvSpPr txBox="1"/>
          <p:nvPr/>
        </p:nvSpPr>
        <p:spPr>
          <a:xfrm>
            <a:off x="2096971" y="10791507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COLDERY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AP810441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Kuličkové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pero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barevnými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plastovými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částmi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kovovým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klipem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modrou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73D41CF3-D114-4994-B23C-0E4C1AE57BDD}"/>
              </a:ext>
            </a:extLst>
          </p:cNvPr>
          <p:cNvSpPr txBox="1"/>
          <p:nvPr/>
        </p:nvSpPr>
        <p:spPr>
          <a:xfrm>
            <a:off x="2096971" y="5892614"/>
            <a:ext cx="165229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Podložka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pod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myš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sublimační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tisk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Cena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sublimační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potisk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nezahrnuje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tiskovou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přípravu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Materiál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guma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/polyester. Min.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.: 50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44DA95-D6E6-4F1C-B1DA-B0B611B90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7765068"/>
            <a:ext cx="136953" cy="1368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73F2E5-2928-4B91-BE5A-A27A0C05A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1" y="7417220"/>
            <a:ext cx="816287" cy="1096914"/>
          </a:xfrm>
          <a:prstGeom prst="rect">
            <a:avLst/>
          </a:prstGeom>
        </p:spPr>
      </p:pic>
      <p:pic>
        <p:nvPicPr>
          <p:cNvPr id="13" name="Kép 12" descr="A képen csésze, kávé, asztal, beltéri látható&#10;&#10;Automatikusan generált leírás">
            <a:extLst>
              <a:ext uri="{FF2B5EF4-FFF2-40B4-BE49-F238E27FC236}">
                <a16:creationId xmlns:a16="http://schemas.microsoft.com/office/drawing/2014/main" id="{D2F4FC02-B9DB-438D-8A55-3CBB82959A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4" y="7318432"/>
            <a:ext cx="1409072" cy="1167181"/>
          </a:xfrm>
          <a:prstGeom prst="rect">
            <a:avLst/>
          </a:prstGeom>
        </p:spPr>
      </p:pic>
      <p:pic>
        <p:nvPicPr>
          <p:cNvPr id="15" name="Kép 14" descr="A képen beltéri, ülő, fából készült, sötét látható&#10;&#10;Automatikusan generált leírás">
            <a:extLst>
              <a:ext uri="{FF2B5EF4-FFF2-40B4-BE49-F238E27FC236}">
                <a16:creationId xmlns:a16="http://schemas.microsoft.com/office/drawing/2014/main" id="{EDCF8D00-7F9B-4247-A0C8-FB8E5DB0D8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747804" y="9393939"/>
            <a:ext cx="300546" cy="1478096"/>
          </a:xfrm>
          <a:prstGeom prst="rect">
            <a:avLst/>
          </a:prstGeom>
        </p:spPr>
      </p:pic>
      <p:pic>
        <p:nvPicPr>
          <p:cNvPr id="18" name="Kép 17" descr="A képen leállítás, számítógép, aláírás látható&#10;&#10;Automatikusan generált leírás">
            <a:extLst>
              <a:ext uri="{FF2B5EF4-FFF2-40B4-BE49-F238E27FC236}">
                <a16:creationId xmlns:a16="http://schemas.microsoft.com/office/drawing/2014/main" id="{C99DBE7D-BB92-43B8-8CD5-5C00F4C8D7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3" y="5439194"/>
            <a:ext cx="605126" cy="403418"/>
          </a:xfrm>
          <a:prstGeom prst="rect">
            <a:avLst/>
          </a:prstGeom>
        </p:spPr>
      </p:pic>
      <p:pic>
        <p:nvPicPr>
          <p:cNvPr id="20" name="Kép 19" descr="A képen ülő, asztal látható&#10;&#10;Automatikusan generált leírás">
            <a:extLst>
              <a:ext uri="{FF2B5EF4-FFF2-40B4-BE49-F238E27FC236}">
                <a16:creationId xmlns:a16="http://schemas.microsoft.com/office/drawing/2014/main" id="{A126A8B3-EE04-4979-B145-5D6CF0B1E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62" y="4654736"/>
            <a:ext cx="1513257" cy="1285008"/>
          </a:xfrm>
          <a:prstGeom prst="rect">
            <a:avLst/>
          </a:prstGeom>
        </p:spPr>
      </p:pic>
      <p:pic>
        <p:nvPicPr>
          <p:cNvPr id="22" name="Kép 21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6776C63F-3501-404F-8C46-E01F92050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" y="9376457"/>
            <a:ext cx="809807" cy="1398227"/>
          </a:xfrm>
          <a:prstGeom prst="rect">
            <a:avLst/>
          </a:prstGeom>
        </p:spPr>
      </p:pic>
      <p:pic>
        <p:nvPicPr>
          <p:cNvPr id="28" name="Kép 27" descr="A képen asztal, ülő, torta, csésze látható&#10;&#10;Automatikusan generált leírás">
            <a:extLst>
              <a:ext uri="{FF2B5EF4-FFF2-40B4-BE49-F238E27FC236}">
                <a16:creationId xmlns:a16="http://schemas.microsoft.com/office/drawing/2014/main" id="{36A594D7-19DF-4004-875D-4F7CAF0328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" y="4873262"/>
            <a:ext cx="1604999" cy="995099"/>
          </a:xfrm>
          <a:prstGeom prst="rect">
            <a:avLst/>
          </a:prstGeom>
        </p:spPr>
      </p:pic>
      <p:pic>
        <p:nvPicPr>
          <p:cNvPr id="30" name="Kép 29" descr="A képen telefon, számítógép, mobiltelefon, fából készült látható&#10;&#10;Automatikusan generált leírás">
            <a:extLst>
              <a:ext uri="{FF2B5EF4-FFF2-40B4-BE49-F238E27FC236}">
                <a16:creationId xmlns:a16="http://schemas.microsoft.com/office/drawing/2014/main" id="{EB1A1785-501E-48FC-A024-2E77FB5FF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4" y="7311522"/>
            <a:ext cx="1445249" cy="1188717"/>
          </a:xfrm>
          <a:prstGeom prst="rect">
            <a:avLst/>
          </a:prstGeom>
        </p:spPr>
      </p:pic>
      <p:pic>
        <p:nvPicPr>
          <p:cNvPr id="34" name="Kép 33" descr="A képen fülhallgató, csésze, ülő, nyitás látható&#10;&#10;Automatikusan generált leírás">
            <a:extLst>
              <a:ext uri="{FF2B5EF4-FFF2-40B4-BE49-F238E27FC236}">
                <a16:creationId xmlns:a16="http://schemas.microsoft.com/office/drawing/2014/main" id="{BE44C92C-9117-4A22-ADAB-97E00D43C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0" y="4652104"/>
            <a:ext cx="1194106" cy="1337933"/>
          </a:xfrm>
          <a:prstGeom prst="rect">
            <a:avLst/>
          </a:prstGeom>
        </p:spPr>
      </p:pic>
      <p:pic>
        <p:nvPicPr>
          <p:cNvPr id="37" name="Kép 36" descr="A képen ülő, asztal látható&#10;&#10;Automatikusan generált leírás">
            <a:extLst>
              <a:ext uri="{FF2B5EF4-FFF2-40B4-BE49-F238E27FC236}">
                <a16:creationId xmlns:a16="http://schemas.microsoft.com/office/drawing/2014/main" id="{CFE66584-B51A-481C-BC96-CCCF39C1B5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137" y="9283166"/>
            <a:ext cx="952870" cy="18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302</Words>
  <Application>Microsoft Office PowerPoint</Application>
  <PresentationFormat>Egyéni</PresentationFormat>
  <Paragraphs>37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56</cp:revision>
  <dcterms:created xsi:type="dcterms:W3CDTF">2020-04-21T06:52:21Z</dcterms:created>
  <dcterms:modified xsi:type="dcterms:W3CDTF">2020-09-24T08:48:51Z</dcterms:modified>
  <cp:category/>
</cp:coreProperties>
</file>