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5759450" cy="13320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B7B6"/>
    <a:srgbClr val="A5CBCB"/>
    <a:srgbClr val="529DA0"/>
    <a:srgbClr val="F1BB59"/>
    <a:srgbClr val="0BA4B9"/>
    <a:srgbClr val="589FBB"/>
    <a:srgbClr val="47706C"/>
    <a:srgbClr val="C6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p:scale>
          <a:sx n="124" d="100"/>
          <a:sy n="124" d="100"/>
        </p:scale>
        <p:origin x="2658"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2180034"/>
            <a:ext cx="4895533" cy="4637582"/>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6996459"/>
            <a:ext cx="4319588" cy="3216088"/>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6996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008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709204"/>
            <a:ext cx="1241881" cy="11288689"/>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709204"/>
            <a:ext cx="3653651" cy="1128868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57591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425586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3320931"/>
            <a:ext cx="4967526" cy="5541046"/>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8914398"/>
            <a:ext cx="4967526" cy="2913905"/>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2020. 09. 22.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16995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3546023"/>
            <a:ext cx="2447766" cy="845187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3546023"/>
            <a:ext cx="2447766" cy="845187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2020. 09. 22.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1897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709208"/>
            <a:ext cx="4967526" cy="2574722"/>
          </a:xfrm>
        </p:spPr>
        <p:txBody>
          <a:bodyPr/>
          <a:lstStyle/>
          <a:p>
            <a:r>
              <a:rPr lang="hu-HU"/>
              <a:t>Mintacím szerkesztése</a:t>
            </a:r>
            <a:endParaRPr lang="en-US" dirty="0"/>
          </a:p>
        </p:txBody>
      </p:sp>
      <p:sp>
        <p:nvSpPr>
          <p:cNvPr id="3" name="Text Placeholder 2"/>
          <p:cNvSpPr>
            <a:spLocks noGrp="1"/>
          </p:cNvSpPr>
          <p:nvPr>
            <p:ph type="body" idx="1"/>
          </p:nvPr>
        </p:nvSpPr>
        <p:spPr>
          <a:xfrm>
            <a:off x="396713" y="3265426"/>
            <a:ext cx="2436517" cy="160033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4865760"/>
            <a:ext cx="2436517" cy="715680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3265426"/>
            <a:ext cx="2448516" cy="160033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4865760"/>
            <a:ext cx="2448516" cy="715680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2020. 09. 22.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963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2020. 09. 22.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87367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2020. 09. 22.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2474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888048"/>
            <a:ext cx="1857573" cy="3108166"/>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1917939"/>
            <a:ext cx="2915722" cy="9466340"/>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3996214"/>
            <a:ext cx="1857573" cy="740348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2020. 09. 22.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69268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888048"/>
            <a:ext cx="1857573" cy="3108166"/>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1917939"/>
            <a:ext cx="2915722" cy="9466340"/>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3996214"/>
            <a:ext cx="1857573" cy="740348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2020. 09. 22.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50483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709208"/>
            <a:ext cx="4967526" cy="257472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3546023"/>
            <a:ext cx="4967526" cy="845187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2346330"/>
            <a:ext cx="1295876" cy="709205"/>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2020. 09. 22.</a:t>
            </a:fld>
            <a:endParaRPr lang="hu-HU"/>
          </a:p>
        </p:txBody>
      </p:sp>
      <p:sp>
        <p:nvSpPr>
          <p:cNvPr id="5" name="Footer Placeholder 4"/>
          <p:cNvSpPr>
            <a:spLocks noGrp="1"/>
          </p:cNvSpPr>
          <p:nvPr>
            <p:ph type="ftr" sz="quarter" idx="3"/>
          </p:nvPr>
        </p:nvSpPr>
        <p:spPr>
          <a:xfrm>
            <a:off x="1907818" y="12346330"/>
            <a:ext cx="1943814" cy="709205"/>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2346330"/>
            <a:ext cx="1295876" cy="709205"/>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1446895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www.writeyourwebsitehere.com/" TargetMode="External"/><Relationship Id="rId21" Type="http://schemas.openxmlformats.org/officeDocument/2006/relationships/image" Target="../media/image19.png"/><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png"/><Relationship Id="rId2" Type="http://schemas.openxmlformats.org/officeDocument/2006/relationships/image" Target="../media/image1.wmf"/><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jp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wmf"/><Relationship Id="rId19" Type="http://schemas.openxmlformats.org/officeDocument/2006/relationships/image" Target="../media/image17.png"/><Relationship Id="rId4" Type="http://schemas.openxmlformats.org/officeDocument/2006/relationships/image" Target="../media/image2.wmf"/><Relationship Id="rId9" Type="http://schemas.openxmlformats.org/officeDocument/2006/relationships/image" Target="../media/image7.wmf"/><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églalap 31">
            <a:extLst>
              <a:ext uri="{FF2B5EF4-FFF2-40B4-BE49-F238E27FC236}">
                <a16:creationId xmlns:a16="http://schemas.microsoft.com/office/drawing/2014/main" id="{67977A9C-58C1-436F-95A5-12BFF76C8B02}"/>
              </a:ext>
            </a:extLst>
          </p:cNvPr>
          <p:cNvSpPr/>
          <p:nvPr/>
        </p:nvSpPr>
        <p:spPr>
          <a:xfrm>
            <a:off x="132522" y="11816328"/>
            <a:ext cx="5481794" cy="112472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5" name="Téglalap 64">
            <a:extLst>
              <a:ext uri="{FF2B5EF4-FFF2-40B4-BE49-F238E27FC236}">
                <a16:creationId xmlns:a16="http://schemas.microsoft.com/office/drawing/2014/main" id="{55ACCA2E-AFAC-42C1-9769-E5CD8EDF3A98}"/>
              </a:ext>
            </a:extLst>
          </p:cNvPr>
          <p:cNvSpPr/>
          <p:nvPr/>
        </p:nvSpPr>
        <p:spPr>
          <a:xfrm>
            <a:off x="132522" y="128814"/>
            <a:ext cx="5481794" cy="541597"/>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66" name="Kép 65">
            <a:extLst>
              <a:ext uri="{FF2B5EF4-FFF2-40B4-BE49-F238E27FC236}">
                <a16:creationId xmlns:a16="http://schemas.microsoft.com/office/drawing/2014/main" id="{D220F28A-5B46-4453-8DA4-075D49682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16" y="279033"/>
            <a:ext cx="1741336" cy="254170"/>
          </a:xfrm>
          <a:prstGeom prst="rect">
            <a:avLst/>
          </a:prstGeom>
        </p:spPr>
      </p:pic>
      <p:sp>
        <p:nvSpPr>
          <p:cNvPr id="67" name="Téglalap 66">
            <a:extLst>
              <a:ext uri="{FF2B5EF4-FFF2-40B4-BE49-F238E27FC236}">
                <a16:creationId xmlns:a16="http://schemas.microsoft.com/office/drawing/2014/main" id="{5DC789BE-BFA4-4C89-8655-F0EF22B5F513}"/>
              </a:ext>
            </a:extLst>
          </p:cNvPr>
          <p:cNvSpPr/>
          <p:nvPr/>
        </p:nvSpPr>
        <p:spPr>
          <a:xfrm>
            <a:off x="132516" y="3428211"/>
            <a:ext cx="5481799" cy="1231209"/>
          </a:xfrm>
          <a:prstGeom prst="rect">
            <a:avLst/>
          </a:prstGeom>
          <a:solidFill>
            <a:srgbClr val="80B7B6"/>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8" name="object 4">
            <a:extLst>
              <a:ext uri="{FF2B5EF4-FFF2-40B4-BE49-F238E27FC236}">
                <a16:creationId xmlns:a16="http://schemas.microsoft.com/office/drawing/2014/main" id="{357B6F44-22F9-48EE-898C-685DE2B52FBD}"/>
              </a:ext>
            </a:extLst>
          </p:cNvPr>
          <p:cNvSpPr txBox="1"/>
          <p:nvPr/>
        </p:nvSpPr>
        <p:spPr>
          <a:xfrm>
            <a:off x="2533470" y="323768"/>
            <a:ext cx="2897953" cy="136493"/>
          </a:xfrm>
          <a:prstGeom prst="rect">
            <a:avLst/>
          </a:prstGeom>
        </p:spPr>
        <p:txBody>
          <a:bodyPr vert="horz" wrap="square" lIns="0" tIns="13253" rIns="0" bIns="0" rtlCol="0">
            <a:spAutoFit/>
          </a:bodyPr>
          <a:lstStyle/>
          <a:p>
            <a:pPr marL="13248" algn="r">
              <a:spcBef>
                <a:spcPts val="104"/>
              </a:spcBef>
            </a:pPr>
            <a:r>
              <a:rPr lang="en-US" sz="800" spc="-5" dirty="0">
                <a:solidFill>
                  <a:srgbClr val="65656A"/>
                </a:solidFill>
                <a:cs typeface="OpenSans-Light"/>
              </a:rPr>
              <a:t>Place your contact details here!</a:t>
            </a:r>
            <a:endParaRPr sz="800" dirty="0">
              <a:cs typeface="OpenSans-Light"/>
            </a:endParaRPr>
          </a:p>
        </p:txBody>
      </p:sp>
      <p:sp>
        <p:nvSpPr>
          <p:cNvPr id="69" name="object 53">
            <a:extLst>
              <a:ext uri="{FF2B5EF4-FFF2-40B4-BE49-F238E27FC236}">
                <a16:creationId xmlns:a16="http://schemas.microsoft.com/office/drawing/2014/main" id="{B4EEFFD1-B2EB-4BFD-9F4C-CE2B6B6D8A26}"/>
              </a:ext>
            </a:extLst>
          </p:cNvPr>
          <p:cNvSpPr txBox="1"/>
          <p:nvPr/>
        </p:nvSpPr>
        <p:spPr>
          <a:xfrm>
            <a:off x="253699" y="3625359"/>
            <a:ext cx="5214274" cy="833952"/>
          </a:xfrm>
          <a:prstGeom prst="rect">
            <a:avLst/>
          </a:prstGeom>
        </p:spPr>
        <p:txBody>
          <a:bodyPr vert="horz" wrap="square" lIns="0" tIns="9277" rIns="0" bIns="0" rtlCol="0">
            <a:spAutoFit/>
          </a:bodyPr>
          <a:lstStyle/>
          <a:p>
            <a:pPr marL="13248" marR="5301">
              <a:lnSpc>
                <a:spcPct val="104200"/>
              </a:lnSpc>
              <a:spcBef>
                <a:spcPts val="73"/>
              </a:spcBef>
            </a:pPr>
            <a:r>
              <a:rPr lang="en-GB" sz="1301" dirty="0">
                <a:solidFill>
                  <a:schemeClr val="bg1">
                    <a:lumMod val="95000"/>
                  </a:schemeClr>
                </a:solidFill>
              </a:rPr>
              <a:t>Create a practical and comfortable working space at home so that you can stay productive and inspired even when you’re working remotely. Browse our wide collection and find all the necessary technology items, writing and office supplies for your own home office.</a:t>
            </a:r>
            <a:endParaRPr lang="en-GB" sz="1301" dirty="0">
              <a:solidFill>
                <a:schemeClr val="bg1">
                  <a:lumMod val="95000"/>
                </a:schemeClr>
              </a:solidFill>
              <a:latin typeface="Open Sans"/>
              <a:cs typeface="Open Sans"/>
            </a:endParaRPr>
          </a:p>
        </p:txBody>
      </p:sp>
      <p:sp>
        <p:nvSpPr>
          <p:cNvPr id="71" name="object 57">
            <a:extLst>
              <a:ext uri="{FF2B5EF4-FFF2-40B4-BE49-F238E27FC236}">
                <a16:creationId xmlns:a16="http://schemas.microsoft.com/office/drawing/2014/main" id="{58A75A4E-1343-4F55-9403-D7FF529E53FF}"/>
              </a:ext>
            </a:extLst>
          </p:cNvPr>
          <p:cNvSpPr txBox="1"/>
          <p:nvPr/>
        </p:nvSpPr>
        <p:spPr>
          <a:xfrm>
            <a:off x="328682" y="2907033"/>
            <a:ext cx="4182360" cy="376402"/>
          </a:xfrm>
          <a:prstGeom prst="rect">
            <a:avLst/>
          </a:prstGeom>
        </p:spPr>
        <p:txBody>
          <a:bodyPr vert="horz" wrap="square" lIns="0" tIns="12590" rIns="0" bIns="0" rtlCol="0">
            <a:spAutoFit/>
          </a:bodyPr>
          <a:lstStyle/>
          <a:p>
            <a:pPr marL="13248" marR="5301">
              <a:lnSpc>
                <a:spcPct val="102299"/>
              </a:lnSpc>
              <a:spcBef>
                <a:spcPts val="101"/>
              </a:spcBef>
            </a:pPr>
            <a:r>
              <a:rPr lang="hu-HU" sz="2399" b="1" spc="16" dirty="0">
                <a:solidFill>
                  <a:srgbClr val="529DA0"/>
                </a:solidFill>
                <a:cs typeface="Open Sans"/>
              </a:rPr>
              <a:t>GIFTS FOR YOUR PET!</a:t>
            </a:r>
            <a:endParaRPr sz="2399" dirty="0">
              <a:solidFill>
                <a:srgbClr val="529DA0"/>
              </a:solidFill>
              <a:cs typeface="Open Sans"/>
            </a:endParaRPr>
          </a:p>
        </p:txBody>
      </p:sp>
      <p:sp>
        <p:nvSpPr>
          <p:cNvPr id="74" name="object 53">
            <a:extLst>
              <a:ext uri="{FF2B5EF4-FFF2-40B4-BE49-F238E27FC236}">
                <a16:creationId xmlns:a16="http://schemas.microsoft.com/office/drawing/2014/main" id="{0FED74FF-385E-47BE-89B3-D8C0FE755CDB}"/>
              </a:ext>
            </a:extLst>
          </p:cNvPr>
          <p:cNvSpPr txBox="1"/>
          <p:nvPr/>
        </p:nvSpPr>
        <p:spPr>
          <a:xfrm>
            <a:off x="3982446" y="10791523"/>
            <a:ext cx="1652295"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DILFOX </a:t>
            </a:r>
            <a:r>
              <a:rPr lang="hu-HU" sz="1400" dirty="0">
                <a:ea typeface="Open Sans" panose="020B0606030504020204" pitchFamily="34" charset="0"/>
                <a:cs typeface="Open Sans" panose="020B0606030504020204" pitchFamily="34" charset="0"/>
              </a:rPr>
              <a:t>AP721673</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Natural cork desk organizer with built-in wireless charger. Max. output: 1000 mA. Including USB cable.</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92" name="object 53">
            <a:extLst>
              <a:ext uri="{FF2B5EF4-FFF2-40B4-BE49-F238E27FC236}">
                <a16:creationId xmlns:a16="http://schemas.microsoft.com/office/drawing/2014/main" id="{481256EC-E910-44D4-9944-1B2BFD8DF87A}"/>
              </a:ext>
            </a:extLst>
          </p:cNvPr>
          <p:cNvSpPr txBox="1"/>
          <p:nvPr/>
        </p:nvSpPr>
        <p:spPr>
          <a:xfrm>
            <a:off x="290254" y="11950595"/>
            <a:ext cx="5141164" cy="853958"/>
          </a:xfrm>
          <a:prstGeom prst="rect">
            <a:avLst/>
          </a:prstGeom>
        </p:spPr>
        <p:txBody>
          <a:bodyPr vert="horz" wrap="square" lIns="0" tIns="9277" rIns="0" bIns="0" rtlCol="0">
            <a:spAutoFit/>
          </a:bodyPr>
          <a:lstStyle/>
          <a:p>
            <a:pPr marL="13248" marR="5301">
              <a:lnSpc>
                <a:spcPct val="104200"/>
              </a:lnSpc>
              <a:spcBef>
                <a:spcPts val="73"/>
              </a:spcBef>
            </a:pPr>
            <a:r>
              <a:rPr lang="en-US" sz="1000" dirty="0"/>
              <a:t>Place your promotional conditions here</a:t>
            </a:r>
            <a:r>
              <a:rPr lang="hu-HU" sz="1000" dirty="0"/>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9" marR="5301" indent="-171450">
              <a:lnSpc>
                <a:spcPct val="104200"/>
              </a:lnSpc>
              <a:spcBef>
                <a:spcPts val="73"/>
              </a:spcBef>
              <a:buFont typeface="Arial" panose="020B0604020202020204" pitchFamily="34" charset="0"/>
              <a:buChar char="•"/>
            </a:pPr>
            <a:r>
              <a:rPr lang="hu-HU" sz="1000" dirty="0">
                <a:latin typeface="Open Sans"/>
                <a:cs typeface="Open Sans"/>
              </a:rPr>
              <a:t>.......</a:t>
            </a:r>
          </a:p>
        </p:txBody>
      </p:sp>
      <p:sp>
        <p:nvSpPr>
          <p:cNvPr id="60" name="object 2">
            <a:extLst>
              <a:ext uri="{FF2B5EF4-FFF2-40B4-BE49-F238E27FC236}">
                <a16:creationId xmlns:a16="http://schemas.microsoft.com/office/drawing/2014/main" id="{46FD1680-2A2F-4296-BAD6-BE20A90D6B58}"/>
              </a:ext>
            </a:extLst>
          </p:cNvPr>
          <p:cNvSpPr txBox="1"/>
          <p:nvPr/>
        </p:nvSpPr>
        <p:spPr>
          <a:xfrm>
            <a:off x="0" y="13013328"/>
            <a:ext cx="5614316"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9" algn="ctr">
              <a:spcBef>
                <a:spcPts val="101"/>
              </a:spcBef>
            </a:pPr>
            <a:r>
              <a:rPr lang="hu-HU" sz="800" dirty="0">
                <a:cs typeface="Open Sans"/>
                <a:hlinkClick r:id="rId3"/>
              </a:rPr>
              <a:t>www.WriteYourWebsiteHere.com</a:t>
            </a:r>
            <a:r>
              <a:rPr lang="hu-HU" sz="800" dirty="0">
                <a:cs typeface="Open Sans"/>
              </a:rPr>
              <a:t> </a:t>
            </a:r>
          </a:p>
        </p:txBody>
      </p:sp>
      <p:pic>
        <p:nvPicPr>
          <p:cNvPr id="23" name="Kép 22">
            <a:extLst>
              <a:ext uri="{FF2B5EF4-FFF2-40B4-BE49-F238E27FC236}">
                <a16:creationId xmlns:a16="http://schemas.microsoft.com/office/drawing/2014/main" id="{2326E79A-D687-490F-9DE2-D5ADE2C6A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95" y="8251569"/>
            <a:ext cx="135558" cy="135550"/>
          </a:xfrm>
          <a:prstGeom prst="rect">
            <a:avLst/>
          </a:prstGeom>
        </p:spPr>
      </p:pic>
      <p:pic>
        <p:nvPicPr>
          <p:cNvPr id="102" name="Kép 101">
            <a:extLst>
              <a:ext uri="{FF2B5EF4-FFF2-40B4-BE49-F238E27FC236}">
                <a16:creationId xmlns:a16="http://schemas.microsoft.com/office/drawing/2014/main" id="{E9C6A8D4-239D-4F28-9766-93AAF5C1E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95" y="8091066"/>
            <a:ext cx="135559" cy="135567"/>
          </a:xfrm>
          <a:prstGeom prst="rect">
            <a:avLst/>
          </a:prstGeom>
        </p:spPr>
      </p:pic>
      <p:pic>
        <p:nvPicPr>
          <p:cNvPr id="97" name="Kép 96">
            <a:extLst>
              <a:ext uri="{FF2B5EF4-FFF2-40B4-BE49-F238E27FC236}">
                <a16:creationId xmlns:a16="http://schemas.microsoft.com/office/drawing/2014/main" id="{96CFC4EB-9C43-4E59-8A35-81C0DD78F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971" y="10567063"/>
            <a:ext cx="135558" cy="135550"/>
          </a:xfrm>
          <a:prstGeom prst="rect">
            <a:avLst/>
          </a:prstGeom>
          <a:effectLst>
            <a:softEdge rad="0"/>
          </a:effectLst>
        </p:spPr>
      </p:pic>
      <p:pic>
        <p:nvPicPr>
          <p:cNvPr id="99" name="Kép 98">
            <a:extLst>
              <a:ext uri="{FF2B5EF4-FFF2-40B4-BE49-F238E27FC236}">
                <a16:creationId xmlns:a16="http://schemas.microsoft.com/office/drawing/2014/main" id="{AD178837-90E6-4E54-9457-617506F8D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6971" y="10402970"/>
            <a:ext cx="135558" cy="135550"/>
          </a:xfrm>
          <a:prstGeom prst="rect">
            <a:avLst/>
          </a:prstGeom>
        </p:spPr>
      </p:pic>
      <p:pic>
        <p:nvPicPr>
          <p:cNvPr id="105" name="Kép 104">
            <a:extLst>
              <a:ext uri="{FF2B5EF4-FFF2-40B4-BE49-F238E27FC236}">
                <a16:creationId xmlns:a16="http://schemas.microsoft.com/office/drawing/2014/main" id="{39ED8867-5B5A-4358-8362-926B07AA70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6971" y="9910640"/>
            <a:ext cx="135559" cy="135567"/>
          </a:xfrm>
          <a:prstGeom prst="rect">
            <a:avLst/>
          </a:prstGeom>
        </p:spPr>
      </p:pic>
      <p:pic>
        <p:nvPicPr>
          <p:cNvPr id="106" name="Kép 105">
            <a:extLst>
              <a:ext uri="{FF2B5EF4-FFF2-40B4-BE49-F238E27FC236}">
                <a16:creationId xmlns:a16="http://schemas.microsoft.com/office/drawing/2014/main" id="{1F2E07ED-8249-4317-B0B2-6D671A300F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6971" y="9746539"/>
            <a:ext cx="135558" cy="135558"/>
          </a:xfrm>
          <a:prstGeom prst="rect">
            <a:avLst/>
          </a:prstGeom>
        </p:spPr>
      </p:pic>
      <p:pic>
        <p:nvPicPr>
          <p:cNvPr id="107" name="Kép 106">
            <a:extLst>
              <a:ext uri="{FF2B5EF4-FFF2-40B4-BE49-F238E27FC236}">
                <a16:creationId xmlns:a16="http://schemas.microsoft.com/office/drawing/2014/main" id="{3838AB34-15CC-4BE9-8EE9-54BDCCD542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6971" y="9582446"/>
            <a:ext cx="135558" cy="135550"/>
          </a:xfrm>
          <a:prstGeom prst="rect">
            <a:avLst/>
          </a:prstGeom>
        </p:spPr>
      </p:pic>
      <p:pic>
        <p:nvPicPr>
          <p:cNvPr id="108" name="Kép 107">
            <a:extLst>
              <a:ext uri="{FF2B5EF4-FFF2-40B4-BE49-F238E27FC236}">
                <a16:creationId xmlns:a16="http://schemas.microsoft.com/office/drawing/2014/main" id="{AB8383CE-B217-4224-A3F9-8FA2E3DF0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971" y="10238860"/>
            <a:ext cx="135559" cy="135567"/>
          </a:xfrm>
          <a:prstGeom prst="rect">
            <a:avLst/>
          </a:prstGeom>
        </p:spPr>
      </p:pic>
      <p:pic>
        <p:nvPicPr>
          <p:cNvPr id="118" name="Kép 117">
            <a:extLst>
              <a:ext uri="{FF2B5EF4-FFF2-40B4-BE49-F238E27FC236}">
                <a16:creationId xmlns:a16="http://schemas.microsoft.com/office/drawing/2014/main" id="{A09B5601-E559-4874-8BF8-DFC895483A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6971" y="10074750"/>
            <a:ext cx="135559" cy="135567"/>
          </a:xfrm>
          <a:prstGeom prst="rect">
            <a:avLst/>
          </a:prstGeom>
        </p:spPr>
      </p:pic>
      <p:pic>
        <p:nvPicPr>
          <p:cNvPr id="70" name="Kép 69">
            <a:extLst>
              <a:ext uri="{FF2B5EF4-FFF2-40B4-BE49-F238E27FC236}">
                <a16:creationId xmlns:a16="http://schemas.microsoft.com/office/drawing/2014/main" id="{44B0E5E5-55C9-4915-8755-3C96156C72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495" y="7930563"/>
            <a:ext cx="135559" cy="135567"/>
          </a:xfrm>
          <a:prstGeom prst="rect">
            <a:avLst/>
          </a:prstGeom>
        </p:spPr>
      </p:pic>
      <p:pic>
        <p:nvPicPr>
          <p:cNvPr id="3" name="Kép 2" descr="A képen ülő, beltéri, ablak, computer látható&#10;&#10;Automatikusan generált leírás">
            <a:extLst>
              <a:ext uri="{FF2B5EF4-FFF2-40B4-BE49-F238E27FC236}">
                <a16:creationId xmlns:a16="http://schemas.microsoft.com/office/drawing/2014/main" id="{94E3F807-E291-49CA-AF31-EE052EFA82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516" y="667465"/>
            <a:ext cx="5481794" cy="2768306"/>
          </a:xfrm>
          <a:prstGeom prst="rect">
            <a:avLst/>
          </a:prstGeom>
        </p:spPr>
      </p:pic>
      <p:sp>
        <p:nvSpPr>
          <p:cNvPr id="72" name="Téglalap 71">
            <a:extLst>
              <a:ext uri="{FF2B5EF4-FFF2-40B4-BE49-F238E27FC236}">
                <a16:creationId xmlns:a16="http://schemas.microsoft.com/office/drawing/2014/main" id="{C1B8FF9F-B78E-434F-A62E-6703C1179E46}"/>
              </a:ext>
            </a:extLst>
          </p:cNvPr>
          <p:cNvSpPr/>
          <p:nvPr/>
        </p:nvSpPr>
        <p:spPr>
          <a:xfrm>
            <a:off x="132514" y="848380"/>
            <a:ext cx="2747212" cy="682668"/>
          </a:xfrm>
          <a:prstGeom prst="rect">
            <a:avLst/>
          </a:prstGeom>
          <a:solidFill>
            <a:srgbClr val="529DA0">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39" name="Szövegdoboz 38">
            <a:extLst>
              <a:ext uri="{FF2B5EF4-FFF2-40B4-BE49-F238E27FC236}">
                <a16:creationId xmlns:a16="http://schemas.microsoft.com/office/drawing/2014/main" id="{4D8B7DE8-ADC5-4D0E-8406-89473FED5B94}"/>
              </a:ext>
            </a:extLst>
          </p:cNvPr>
          <p:cNvSpPr txBox="1"/>
          <p:nvPr/>
        </p:nvSpPr>
        <p:spPr>
          <a:xfrm>
            <a:off x="334970" y="900997"/>
            <a:ext cx="3065179" cy="553998"/>
          </a:xfrm>
          <a:prstGeom prst="rect">
            <a:avLst/>
          </a:prstGeom>
          <a:noFill/>
        </p:spPr>
        <p:txBody>
          <a:bodyPr wrap="square" rtlCol="0">
            <a:spAutoFit/>
          </a:bodyPr>
          <a:lstStyle/>
          <a:p>
            <a:r>
              <a:rPr lang="hu-HU" sz="3000" b="1" dirty="0">
                <a:solidFill>
                  <a:schemeClr val="bg1"/>
                </a:solidFill>
              </a:rPr>
              <a:t>HOME OFFICE</a:t>
            </a:r>
          </a:p>
        </p:txBody>
      </p:sp>
      <p:sp>
        <p:nvSpPr>
          <p:cNvPr id="73" name="object 53">
            <a:extLst>
              <a:ext uri="{FF2B5EF4-FFF2-40B4-BE49-F238E27FC236}">
                <a16:creationId xmlns:a16="http://schemas.microsoft.com/office/drawing/2014/main" id="{C02415ED-3420-4CF5-B09E-9CF081D9A444}"/>
              </a:ext>
            </a:extLst>
          </p:cNvPr>
          <p:cNvSpPr txBox="1"/>
          <p:nvPr/>
        </p:nvSpPr>
        <p:spPr>
          <a:xfrm>
            <a:off x="211495" y="10791523"/>
            <a:ext cx="1652295"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FARGESIA </a:t>
            </a:r>
            <a:r>
              <a:rPr lang="hu-HU" sz="1400" dirty="0">
                <a:ea typeface="Open Sans" panose="020B0606030504020204" pitchFamily="34" charset="0"/>
                <a:cs typeface="Open Sans" panose="020B0606030504020204" pitchFamily="34" charset="0"/>
              </a:rPr>
              <a:t>AP718375</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Desk mobile phone holder in bamboo plywood. Delivered flat-packed.</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5" name="object 53">
            <a:extLst>
              <a:ext uri="{FF2B5EF4-FFF2-40B4-BE49-F238E27FC236}">
                <a16:creationId xmlns:a16="http://schemas.microsoft.com/office/drawing/2014/main" id="{D6627DBD-4A2E-41FC-A4D7-57A432FAA330}"/>
              </a:ext>
            </a:extLst>
          </p:cNvPr>
          <p:cNvSpPr txBox="1"/>
          <p:nvPr/>
        </p:nvSpPr>
        <p:spPr>
          <a:xfrm>
            <a:off x="211495" y="6023378"/>
            <a:ext cx="1652295" cy="1515421"/>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SHAPECAM </a:t>
            </a:r>
            <a:r>
              <a:rPr lang="hu-HU" sz="1400" dirty="0">
                <a:ea typeface="Open Sans" panose="020B0606030504020204" pitchFamily="34" charset="0"/>
                <a:cs typeface="Open Sans" panose="020B0606030504020204" pitchFamily="34" charset="0"/>
              </a:rPr>
              <a:t>AP718377</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Plastic anti spy webcam blocker with custom shaped, full </a:t>
            </a:r>
            <a:r>
              <a:rPr lang="en-US" sz="800" dirty="0" err="1">
                <a:ea typeface="Open Sans" panose="020B0606030504020204" pitchFamily="34" charset="0"/>
                <a:cs typeface="Open Sans" panose="020B0606030504020204" pitchFamily="34" charset="0"/>
              </a:rPr>
              <a:t>colour</a:t>
            </a:r>
            <a:r>
              <a:rPr lang="en-US" sz="800" dirty="0">
                <a:ea typeface="Open Sans" panose="020B0606030504020204" pitchFamily="34" charset="0"/>
                <a:cs typeface="Open Sans" panose="020B0606030504020204" pitchFamily="34" charset="0"/>
              </a:rPr>
              <a:t> printed overlay (maximum size: 50×25 mm). With sliding cover and adhesive back. With digital printed paper card. Price includes digital and UV LED printing. MOQ: 100 pcs.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7" name="object 53">
            <a:extLst>
              <a:ext uri="{FF2B5EF4-FFF2-40B4-BE49-F238E27FC236}">
                <a16:creationId xmlns:a16="http://schemas.microsoft.com/office/drawing/2014/main" id="{17EB7746-8539-47D1-BD8F-707A2213CFAF}"/>
              </a:ext>
            </a:extLst>
          </p:cNvPr>
          <p:cNvSpPr txBox="1"/>
          <p:nvPr/>
        </p:nvSpPr>
        <p:spPr>
          <a:xfrm>
            <a:off x="211495" y="8537009"/>
            <a:ext cx="1652295"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GULLIVER </a:t>
            </a:r>
            <a:r>
              <a:rPr lang="hu-HU" sz="1400" dirty="0">
                <a:ea typeface="Open Sans" panose="020B0606030504020204" pitchFamily="34" charset="0"/>
                <a:cs typeface="Open Sans" panose="020B0606030504020204" pitchFamily="34" charset="0"/>
              </a:rPr>
              <a:t>AP791047</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Recycled paper spiral notebook with 80 lined sheets, A5.</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8" name="object 53">
            <a:extLst>
              <a:ext uri="{FF2B5EF4-FFF2-40B4-BE49-F238E27FC236}">
                <a16:creationId xmlns:a16="http://schemas.microsoft.com/office/drawing/2014/main" id="{AEBFD60C-E7C0-458B-9151-CB8B0A5FD529}"/>
              </a:ext>
            </a:extLst>
          </p:cNvPr>
          <p:cNvSpPr txBox="1"/>
          <p:nvPr/>
        </p:nvSpPr>
        <p:spPr>
          <a:xfrm>
            <a:off x="2096971" y="8535498"/>
            <a:ext cx="1652295"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FOREVER </a:t>
            </a:r>
            <a:r>
              <a:rPr lang="hu-HU" sz="1400" dirty="0">
                <a:ea typeface="Open Sans" panose="020B0606030504020204" pitchFamily="34" charset="0"/>
                <a:cs typeface="Open Sans" panose="020B0606030504020204" pitchFamily="34" charset="0"/>
              </a:rPr>
              <a:t>AP718644</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Perpetual desk calendar in birch and walnut plywood. Delivered flat-packed. </a:t>
            </a: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79" name="object 53">
            <a:extLst>
              <a:ext uri="{FF2B5EF4-FFF2-40B4-BE49-F238E27FC236}">
                <a16:creationId xmlns:a16="http://schemas.microsoft.com/office/drawing/2014/main" id="{693D14CB-CB20-411C-A800-8BE45E67FEFB}"/>
              </a:ext>
            </a:extLst>
          </p:cNvPr>
          <p:cNvSpPr txBox="1"/>
          <p:nvPr/>
        </p:nvSpPr>
        <p:spPr>
          <a:xfrm>
            <a:off x="3982446" y="8537009"/>
            <a:ext cx="1652295"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HESTIA </a:t>
            </a:r>
            <a:r>
              <a:rPr lang="hu-HU" sz="1400" dirty="0">
                <a:ea typeface="Open Sans" panose="020B0606030504020204" pitchFamily="34" charset="0"/>
                <a:cs typeface="Open Sans" panose="020B0606030504020204" pitchFamily="34" charset="0"/>
              </a:rPr>
              <a:t>AP803415-01</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High quality porcelain mug in white </a:t>
            </a:r>
            <a:r>
              <a:rPr lang="en-US" sz="800" dirty="0" err="1">
                <a:ea typeface="Open Sans" panose="020B0606030504020204" pitchFamily="34" charset="0"/>
                <a:cs typeface="Open Sans" panose="020B0606030504020204" pitchFamily="34" charset="0"/>
              </a:rPr>
              <a:t>colour</a:t>
            </a:r>
            <a:r>
              <a:rPr lang="en-US" sz="800" dirty="0">
                <a:ea typeface="Open Sans" panose="020B0606030504020204" pitchFamily="34" charset="0"/>
                <a:cs typeface="Open Sans" panose="020B0606030504020204" pitchFamily="34" charset="0"/>
              </a:rPr>
              <a:t> with bamboo coaster, 320 ml. In gift box. </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80" name="object 53">
            <a:extLst>
              <a:ext uri="{FF2B5EF4-FFF2-40B4-BE49-F238E27FC236}">
                <a16:creationId xmlns:a16="http://schemas.microsoft.com/office/drawing/2014/main" id="{CEAD7B7E-3DE6-4E71-9326-1ABBEFCC29DF}"/>
              </a:ext>
            </a:extLst>
          </p:cNvPr>
          <p:cNvSpPr txBox="1"/>
          <p:nvPr/>
        </p:nvSpPr>
        <p:spPr>
          <a:xfrm>
            <a:off x="3982446" y="6023378"/>
            <a:ext cx="1652295" cy="1387374"/>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TREIKO </a:t>
            </a:r>
            <a:r>
              <a:rPr lang="hu-HU" sz="1400" dirty="0">
                <a:ea typeface="Open Sans" panose="020B0606030504020204" pitchFamily="34" charset="0"/>
                <a:cs typeface="Open Sans" panose="020B0606030504020204" pitchFamily="34" charset="0"/>
              </a:rPr>
              <a:t>AP721523-01</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Bluetooth headphones with bamboo decoration and built-in rechargeable battery. With hands-free call and micro SD MP3 playback functions. Including 3,5 mm audio Jack and USB charger cables. </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86" name="object 53">
            <a:extLst>
              <a:ext uri="{FF2B5EF4-FFF2-40B4-BE49-F238E27FC236}">
                <a16:creationId xmlns:a16="http://schemas.microsoft.com/office/drawing/2014/main" id="{4B7A892E-B81F-4AA8-8AE4-3612505E5A62}"/>
              </a:ext>
            </a:extLst>
          </p:cNvPr>
          <p:cNvSpPr txBox="1"/>
          <p:nvPr/>
        </p:nvSpPr>
        <p:spPr>
          <a:xfrm>
            <a:off x="2096971" y="10791523"/>
            <a:ext cx="1652295"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COLDERY </a:t>
            </a:r>
            <a:r>
              <a:rPr lang="hu-HU" sz="1400" dirty="0">
                <a:ea typeface="Open Sans" panose="020B0606030504020204" pitchFamily="34" charset="0"/>
                <a:cs typeface="Open Sans" panose="020B0606030504020204" pitchFamily="34" charset="0"/>
              </a:rPr>
              <a:t>AP810441</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Bamboo ballpoint pen with </a:t>
            </a:r>
            <a:r>
              <a:rPr lang="en-US" sz="800" dirty="0" err="1">
                <a:ea typeface="Open Sans" panose="020B0606030504020204" pitchFamily="34" charset="0"/>
                <a:cs typeface="Open Sans" panose="020B0606030504020204" pitchFamily="34" charset="0"/>
              </a:rPr>
              <a:t>coloured</a:t>
            </a:r>
            <a:r>
              <a:rPr lang="en-US" sz="800" dirty="0">
                <a:ea typeface="Open Sans" panose="020B0606030504020204" pitchFamily="34" charset="0"/>
                <a:cs typeface="Open Sans" panose="020B0606030504020204" pitchFamily="34" charset="0"/>
              </a:rPr>
              <a:t> plastic parts and metal clip. With blue refill. </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91" name="object 53">
            <a:extLst>
              <a:ext uri="{FF2B5EF4-FFF2-40B4-BE49-F238E27FC236}">
                <a16:creationId xmlns:a16="http://schemas.microsoft.com/office/drawing/2014/main" id="{73D41CF3-D114-4994-B23C-0E4C1AE57BDD}"/>
              </a:ext>
            </a:extLst>
          </p:cNvPr>
          <p:cNvSpPr txBox="1"/>
          <p:nvPr/>
        </p:nvSpPr>
        <p:spPr>
          <a:xfrm>
            <a:off x="2096971" y="6023378"/>
            <a:ext cx="1652295" cy="1131278"/>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SUBOMAT </a:t>
            </a:r>
            <a:r>
              <a:rPr lang="hu-HU" sz="1400" dirty="0">
                <a:ea typeface="Open Sans" panose="020B0606030504020204" pitchFamily="34" charset="0"/>
                <a:cs typeface="Open Sans" panose="020B0606030504020204" pitchFamily="34" charset="0"/>
              </a:rPr>
              <a:t>AP812410</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Mouse pad for sublimation printing. Price includes sublimation printing. MOQ: 50 pcs. Material: rubber and polyester. </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529DA0"/>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pic>
        <p:nvPicPr>
          <p:cNvPr id="5" name="Kép 4">
            <a:extLst>
              <a:ext uri="{FF2B5EF4-FFF2-40B4-BE49-F238E27FC236}">
                <a16:creationId xmlns:a16="http://schemas.microsoft.com/office/drawing/2014/main" id="{0144DA95-D6E6-4F1C-B1DA-B0B611B903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495" y="7765068"/>
            <a:ext cx="136953" cy="136800"/>
          </a:xfrm>
          <a:prstGeom prst="rect">
            <a:avLst/>
          </a:prstGeom>
        </p:spPr>
      </p:pic>
      <p:pic>
        <p:nvPicPr>
          <p:cNvPr id="7" name="Kép 6">
            <a:extLst>
              <a:ext uri="{FF2B5EF4-FFF2-40B4-BE49-F238E27FC236}">
                <a16:creationId xmlns:a16="http://schemas.microsoft.com/office/drawing/2014/main" id="{FA73F2E5-2928-4B91-BE5A-A27A0C05AB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941" y="7417220"/>
            <a:ext cx="816287" cy="1096914"/>
          </a:xfrm>
          <a:prstGeom prst="rect">
            <a:avLst/>
          </a:prstGeom>
        </p:spPr>
      </p:pic>
      <p:pic>
        <p:nvPicPr>
          <p:cNvPr id="13" name="Kép 12" descr="A képen csésze, kávé, asztal, beltéri látható&#10;&#10;Automatikusan generált leírás">
            <a:extLst>
              <a:ext uri="{FF2B5EF4-FFF2-40B4-BE49-F238E27FC236}">
                <a16:creationId xmlns:a16="http://schemas.microsoft.com/office/drawing/2014/main" id="{D2F4FC02-B9DB-438D-8A55-3CBB82959A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26514" y="7318432"/>
            <a:ext cx="1409072" cy="1167181"/>
          </a:xfrm>
          <a:prstGeom prst="rect">
            <a:avLst/>
          </a:prstGeom>
        </p:spPr>
      </p:pic>
      <p:pic>
        <p:nvPicPr>
          <p:cNvPr id="15" name="Kép 14" descr="A képen beltéri, ülő, fából készült, sötét látható&#10;&#10;Automatikusan generált leírás">
            <a:extLst>
              <a:ext uri="{FF2B5EF4-FFF2-40B4-BE49-F238E27FC236}">
                <a16:creationId xmlns:a16="http://schemas.microsoft.com/office/drawing/2014/main" id="{EDCF8D00-7F9B-4247-A0C8-FB8E5DB0D8D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700000">
            <a:off x="2747804" y="9393939"/>
            <a:ext cx="300546" cy="1478096"/>
          </a:xfrm>
          <a:prstGeom prst="rect">
            <a:avLst/>
          </a:prstGeom>
        </p:spPr>
      </p:pic>
      <p:pic>
        <p:nvPicPr>
          <p:cNvPr id="18" name="Kép 17" descr="A képen leállítás, számítógép, aláírás látható&#10;&#10;Automatikusan generált leírás">
            <a:extLst>
              <a:ext uri="{FF2B5EF4-FFF2-40B4-BE49-F238E27FC236}">
                <a16:creationId xmlns:a16="http://schemas.microsoft.com/office/drawing/2014/main" id="{C99DBE7D-BB92-43B8-8CD5-5C00F4C8D76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85823" y="5530634"/>
            <a:ext cx="605126" cy="403418"/>
          </a:xfrm>
          <a:prstGeom prst="rect">
            <a:avLst/>
          </a:prstGeom>
        </p:spPr>
      </p:pic>
      <p:pic>
        <p:nvPicPr>
          <p:cNvPr id="20" name="Kép 19" descr="A képen ülő, asztal látható&#10;&#10;Automatikusan generált leírás">
            <a:extLst>
              <a:ext uri="{FF2B5EF4-FFF2-40B4-BE49-F238E27FC236}">
                <a16:creationId xmlns:a16="http://schemas.microsoft.com/office/drawing/2014/main" id="{A126A8B3-EE04-4979-B145-5D6CF0B1E1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40762" y="4746176"/>
            <a:ext cx="1513257" cy="1285008"/>
          </a:xfrm>
          <a:prstGeom prst="rect">
            <a:avLst/>
          </a:prstGeom>
        </p:spPr>
      </p:pic>
      <p:pic>
        <p:nvPicPr>
          <p:cNvPr id="22" name="Kép 21" descr="A képen számítógép látható&#10;&#10;Automatikusan generált leírás">
            <a:extLst>
              <a:ext uri="{FF2B5EF4-FFF2-40B4-BE49-F238E27FC236}">
                <a16:creationId xmlns:a16="http://schemas.microsoft.com/office/drawing/2014/main" id="{6776C63F-3501-404F-8C46-E01F920509E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1845" y="9376457"/>
            <a:ext cx="809807" cy="1398227"/>
          </a:xfrm>
          <a:prstGeom prst="rect">
            <a:avLst/>
          </a:prstGeom>
        </p:spPr>
      </p:pic>
      <p:pic>
        <p:nvPicPr>
          <p:cNvPr id="28" name="Kép 27" descr="A képen asztal, ülő, torta, csésze látható&#10;&#10;Automatikusan generált leírás">
            <a:extLst>
              <a:ext uri="{FF2B5EF4-FFF2-40B4-BE49-F238E27FC236}">
                <a16:creationId xmlns:a16="http://schemas.microsoft.com/office/drawing/2014/main" id="{36A594D7-19DF-4004-875D-4F7CAF0328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2004" y="4964702"/>
            <a:ext cx="1604999" cy="995099"/>
          </a:xfrm>
          <a:prstGeom prst="rect">
            <a:avLst/>
          </a:prstGeom>
        </p:spPr>
      </p:pic>
      <p:pic>
        <p:nvPicPr>
          <p:cNvPr id="30" name="Kép 29" descr="A képen telefon, számítógép, mobiltelefon, fából készült látható&#10;&#10;Automatikusan generált leírás">
            <a:extLst>
              <a:ext uri="{FF2B5EF4-FFF2-40B4-BE49-F238E27FC236}">
                <a16:creationId xmlns:a16="http://schemas.microsoft.com/office/drawing/2014/main" id="{EB1A1785-501E-48FC-A024-2E77FB5FFC2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52154" y="7311522"/>
            <a:ext cx="1445249" cy="1188717"/>
          </a:xfrm>
          <a:prstGeom prst="rect">
            <a:avLst/>
          </a:prstGeom>
        </p:spPr>
      </p:pic>
      <p:pic>
        <p:nvPicPr>
          <p:cNvPr id="34" name="Kép 33" descr="A képen fülhallgató, csésze, ülő, nyitás látható&#10;&#10;Automatikusan generált leírás">
            <a:extLst>
              <a:ext uri="{FF2B5EF4-FFF2-40B4-BE49-F238E27FC236}">
                <a16:creationId xmlns:a16="http://schemas.microsoft.com/office/drawing/2014/main" id="{BE44C92C-9117-4A22-ADAB-97E00D43C1B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86300" y="4743544"/>
            <a:ext cx="1194106" cy="1337933"/>
          </a:xfrm>
          <a:prstGeom prst="rect">
            <a:avLst/>
          </a:prstGeom>
        </p:spPr>
      </p:pic>
      <p:pic>
        <p:nvPicPr>
          <p:cNvPr id="37" name="Kép 36" descr="A képen ülő, asztal látható&#10;&#10;Automatikusan generált leírás">
            <a:extLst>
              <a:ext uri="{FF2B5EF4-FFF2-40B4-BE49-F238E27FC236}">
                <a16:creationId xmlns:a16="http://schemas.microsoft.com/office/drawing/2014/main" id="{CFE66584-B51A-481C-BC96-CCCF39C1B5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6200000">
            <a:off x="4082137" y="9283166"/>
            <a:ext cx="952870" cy="1874498"/>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TotalTime>
  <Words>294</Words>
  <Application>Microsoft Office PowerPoint</Application>
  <PresentationFormat>Egyéni</PresentationFormat>
  <Paragraphs>36</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Guth Ildikó</cp:lastModifiedBy>
  <cp:revision>53</cp:revision>
  <dcterms:created xsi:type="dcterms:W3CDTF">2020-04-21T06:52:21Z</dcterms:created>
  <dcterms:modified xsi:type="dcterms:W3CDTF">2020-09-22T11:00:40Z</dcterms:modified>
  <cp:category/>
</cp:coreProperties>
</file>