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B6"/>
    <a:srgbClr val="A5CBCB"/>
    <a:srgbClr val="529DA0"/>
    <a:srgbClr val="F1BB59"/>
    <a:srgbClr val="0BA4B9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50" d="100"/>
          <a:sy n="150" d="100"/>
        </p:scale>
        <p:origin x="2268" y="-3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writeyourwebsitehere.com/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16" y="3428211"/>
            <a:ext cx="5481799" cy="1231209"/>
          </a:xfrm>
          <a:prstGeom prst="rect">
            <a:avLst/>
          </a:prstGeom>
          <a:solidFill>
            <a:srgbClr val="80B7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53699" y="3625359"/>
            <a:ext cx="521427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Créez un espace de travail pratique et confortable à la maison afin de rester productif et inspiré même en travaillant à distance. Parcourez notre vaste collection et trouvez tous les articles technologiques, les fournitures d'écriture et de bureau nécessaires pour votre propre bureau à domicile.</a:t>
            </a:r>
            <a:endParaRPr lang="en-GB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982446" y="10910788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DILFOX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AP721673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Chargeur induction de bureau en liège naturel. Max. sortie: 1000 mA. Câble USB inclus.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442393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281890"/>
            <a:ext cx="135559" cy="135567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96CFC4EB-9C43-4E59-8A35-81C0DD78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686328"/>
            <a:ext cx="135558" cy="1355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AD178837-90E6-4E54-9457-617506F8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522235"/>
            <a:ext cx="135558" cy="13555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39ED8867-5B5A-4358-8362-926B07AA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029905"/>
            <a:ext cx="135559" cy="135567"/>
          </a:xfrm>
          <a:prstGeom prst="rect">
            <a:avLst/>
          </a:prstGeom>
        </p:spPr>
      </p:pic>
      <p:pic>
        <p:nvPicPr>
          <p:cNvPr id="106" name="Kép 105">
            <a:extLst>
              <a:ext uri="{FF2B5EF4-FFF2-40B4-BE49-F238E27FC236}">
                <a16:creationId xmlns:a16="http://schemas.microsoft.com/office/drawing/2014/main" id="{1F2E07ED-8249-4317-B0B2-6D671A300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865804"/>
            <a:ext cx="135558" cy="135558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:a16="http://schemas.microsoft.com/office/drawing/2014/main" id="{3838AB34-15CC-4BE9-8EE9-54BDCCD54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701711"/>
            <a:ext cx="135558" cy="135550"/>
          </a:xfrm>
          <a:prstGeom prst="rect">
            <a:avLst/>
          </a:prstGeom>
        </p:spPr>
      </p:pic>
      <p:pic>
        <p:nvPicPr>
          <p:cNvPr id="108" name="Kép 107">
            <a:extLst>
              <a:ext uri="{FF2B5EF4-FFF2-40B4-BE49-F238E27FC236}">
                <a16:creationId xmlns:a16="http://schemas.microsoft.com/office/drawing/2014/main" id="{AB8383CE-B217-4224-A3F9-8FA2E3DF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358125"/>
            <a:ext cx="135559" cy="135567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A09B5601-E559-4874-8BF8-DFC895483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194015"/>
            <a:ext cx="135559" cy="135567"/>
          </a:xfrm>
          <a:prstGeom prst="rect">
            <a:avLst/>
          </a:prstGeom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44B0E5E5-55C9-4915-8755-3C96156C7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121387"/>
            <a:ext cx="135559" cy="135567"/>
          </a:xfrm>
          <a:prstGeom prst="rect">
            <a:avLst/>
          </a:prstGeom>
        </p:spPr>
      </p:pic>
      <p:pic>
        <p:nvPicPr>
          <p:cNvPr id="3" name="Kép 2" descr="A képen ülő, beltéri, ablak, computer látható&#10;&#10;Automatikusan generált leírás">
            <a:extLst>
              <a:ext uri="{FF2B5EF4-FFF2-40B4-BE49-F238E27FC236}">
                <a16:creationId xmlns:a16="http://schemas.microsoft.com/office/drawing/2014/main" id="{94E3F807-E291-49CA-AF31-EE052EFA8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" y="667465"/>
            <a:ext cx="5481794" cy="2768306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id="{C1B8FF9F-B78E-434F-A62E-6703C1179E46}"/>
              </a:ext>
            </a:extLst>
          </p:cNvPr>
          <p:cNvSpPr/>
          <p:nvPr/>
        </p:nvSpPr>
        <p:spPr>
          <a:xfrm>
            <a:off x="132514" y="848380"/>
            <a:ext cx="2747212" cy="682668"/>
          </a:xfrm>
          <a:prstGeom prst="rect">
            <a:avLst/>
          </a:prstGeom>
          <a:solidFill>
            <a:srgbClr val="529D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D8B7DE8-ADC5-4D0E-8406-89473FED5B94}"/>
              </a:ext>
            </a:extLst>
          </p:cNvPr>
          <p:cNvSpPr txBox="1"/>
          <p:nvPr/>
        </p:nvSpPr>
        <p:spPr>
          <a:xfrm>
            <a:off x="334970" y="900997"/>
            <a:ext cx="306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HOME OFFICE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C02415ED-3420-4CF5-B09E-9CF081D9A444}"/>
              </a:ext>
            </a:extLst>
          </p:cNvPr>
          <p:cNvSpPr txBox="1"/>
          <p:nvPr/>
        </p:nvSpPr>
        <p:spPr>
          <a:xfrm>
            <a:off x="211495" y="10910788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FARGESIA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Support pour téléphone portable en contreplaqué de bambou. Livré à plat.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D6627DBD-4A2E-41FC-A4D7-57A432FAA330}"/>
              </a:ext>
            </a:extLst>
          </p:cNvPr>
          <p:cNvSpPr txBox="1"/>
          <p:nvPr/>
        </p:nvSpPr>
        <p:spPr>
          <a:xfrm>
            <a:off x="211495" y="5917690"/>
            <a:ext cx="1652295" cy="177151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SHAPECAM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Obturateur de webcam en plastique avec superposition imprimée en couleur personnalisée (taille maximale: 50 × 25 mm). Avec couvercle coulissant et verso adhésif. Avec carte papier imprimée en numérique. Le prix comprend l'impression numérique et l'UV LED. Quantité minimale de 100 pièces.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bject 53">
            <a:extLst>
              <a:ext uri="{FF2B5EF4-FFF2-40B4-BE49-F238E27FC236}">
                <a16:creationId xmlns:a16="http://schemas.microsoft.com/office/drawing/2014/main" id="{17EB7746-8539-47D1-BD8F-707A2213CFAF}"/>
              </a:ext>
            </a:extLst>
          </p:cNvPr>
          <p:cNvSpPr txBox="1"/>
          <p:nvPr/>
        </p:nvSpPr>
        <p:spPr>
          <a:xfrm>
            <a:off x="211495" y="8662299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GULLIVER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AP791047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Carnet de notes (80 lignées) en papier recyclé, A/5.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AEBFD60C-E7C0-458B-9151-CB8B0A5FD529}"/>
              </a:ext>
            </a:extLst>
          </p:cNvPr>
          <p:cNvSpPr txBox="1"/>
          <p:nvPr/>
        </p:nvSpPr>
        <p:spPr>
          <a:xfrm>
            <a:off x="2096971" y="8662299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AP718644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Calendrier de bureau perpétuel en bouleau et noyer contreplaqué. Livré à plat.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693D14CB-CB20-411C-A800-8BE45E67FEFB}"/>
              </a:ext>
            </a:extLst>
          </p:cNvPr>
          <p:cNvSpPr txBox="1"/>
          <p:nvPr/>
        </p:nvSpPr>
        <p:spPr>
          <a:xfrm>
            <a:off x="3982446" y="8662299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HESTIA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AP803415-01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Mug en porcelaine avec sous-verre en bambou, 320 ml. Livré dans boîte cadeau.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CEAD7B7E-3DE6-4E71-9326-1ABBEFCC29DF}"/>
              </a:ext>
            </a:extLst>
          </p:cNvPr>
          <p:cNvSpPr txBox="1"/>
          <p:nvPr/>
        </p:nvSpPr>
        <p:spPr>
          <a:xfrm>
            <a:off x="3982446" y="5917690"/>
            <a:ext cx="1652295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TREIKO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AP721523-01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Casque bluetooth avec extrémités en bambou et pile rechargeable intégrée. Appel mains libres et fonctions de lecture MP3 micro SD. Livré avec câbles audio jack 3,5 mm et chargeur USB.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4B7A892E-B81F-4AA8-8AE4-3612505E5A62}"/>
              </a:ext>
            </a:extLst>
          </p:cNvPr>
          <p:cNvSpPr txBox="1"/>
          <p:nvPr/>
        </p:nvSpPr>
        <p:spPr>
          <a:xfrm>
            <a:off x="2096971" y="10910788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COLDERY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AP810441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Stylo à bille en bambou avec finitions en plastique colorées et clip en métal. Encre bleue.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73D41CF3-D114-4994-B23C-0E4C1AE57BDD}"/>
              </a:ext>
            </a:extLst>
          </p:cNvPr>
          <p:cNvSpPr txBox="1"/>
          <p:nvPr/>
        </p:nvSpPr>
        <p:spPr>
          <a:xfrm>
            <a:off x="2096971" y="5917690"/>
            <a:ext cx="165229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Tapis de souris pour impression en sublimation. Le prix inclut le marquage en sublimation. Quantité minimale: 50 pcs. Matière: gomme et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44DA95-D6E6-4F1C-B1DA-B0B611B9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955892"/>
            <a:ext cx="136953" cy="136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73F2E5-2928-4B91-BE5A-A27A0C0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1" y="7608044"/>
            <a:ext cx="816287" cy="1096914"/>
          </a:xfrm>
          <a:prstGeom prst="rect">
            <a:avLst/>
          </a:prstGeom>
        </p:spPr>
      </p:pic>
      <p:pic>
        <p:nvPicPr>
          <p:cNvPr id="13" name="Kép 12" descr="A képen csésze, kávé, asztal, beltéri látható&#10;&#10;Automatikusan generált leírás">
            <a:extLst>
              <a:ext uri="{FF2B5EF4-FFF2-40B4-BE49-F238E27FC236}">
                <a16:creationId xmlns:a16="http://schemas.microsoft.com/office/drawing/2014/main" id="{D2F4FC02-B9DB-438D-8A55-3CBB82959A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4" y="7509256"/>
            <a:ext cx="1409072" cy="1167181"/>
          </a:xfrm>
          <a:prstGeom prst="rect">
            <a:avLst/>
          </a:prstGeom>
        </p:spPr>
      </p:pic>
      <p:pic>
        <p:nvPicPr>
          <p:cNvPr id="15" name="Kép 14" descr="A képen beltéri, ülő, fából készült, sötét látható&#10;&#10;Automatikusan generált leírás">
            <a:extLst>
              <a:ext uri="{FF2B5EF4-FFF2-40B4-BE49-F238E27FC236}">
                <a16:creationId xmlns:a16="http://schemas.microsoft.com/office/drawing/2014/main" id="{EDCF8D00-7F9B-4247-A0C8-FB8E5DB0D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747804" y="9513204"/>
            <a:ext cx="300546" cy="1478096"/>
          </a:xfrm>
          <a:prstGeom prst="rect">
            <a:avLst/>
          </a:prstGeom>
        </p:spPr>
      </p:pic>
      <p:pic>
        <p:nvPicPr>
          <p:cNvPr id="18" name="Kép 17" descr="A képen leállítás, számítógép, aláírás látható&#10;&#10;Automatikusan generált leírás">
            <a:extLst>
              <a:ext uri="{FF2B5EF4-FFF2-40B4-BE49-F238E27FC236}">
                <a16:creationId xmlns:a16="http://schemas.microsoft.com/office/drawing/2014/main" id="{C99DBE7D-BB92-43B8-8CD5-5C00F4C8D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3" y="5506781"/>
            <a:ext cx="605126" cy="403418"/>
          </a:xfrm>
          <a:prstGeom prst="rect">
            <a:avLst/>
          </a:prstGeom>
        </p:spPr>
      </p:pic>
      <p:pic>
        <p:nvPicPr>
          <p:cNvPr id="20" name="Kép 19" descr="A képen ülő, asztal látható&#10;&#10;Automatikusan generált leírás">
            <a:extLst>
              <a:ext uri="{FF2B5EF4-FFF2-40B4-BE49-F238E27FC236}">
                <a16:creationId xmlns:a16="http://schemas.microsoft.com/office/drawing/2014/main" id="{A126A8B3-EE04-4979-B145-5D6CF0B1E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93" y="4742966"/>
            <a:ext cx="1386160" cy="1177081"/>
          </a:xfrm>
          <a:prstGeom prst="rect">
            <a:avLst/>
          </a:prstGeom>
        </p:spPr>
      </p:pic>
      <p:pic>
        <p:nvPicPr>
          <p:cNvPr id="22" name="Kép 21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6776C63F-3501-404F-8C46-E01F92050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9495722"/>
            <a:ext cx="809807" cy="1398227"/>
          </a:xfrm>
          <a:prstGeom prst="rect">
            <a:avLst/>
          </a:prstGeom>
        </p:spPr>
      </p:pic>
      <p:pic>
        <p:nvPicPr>
          <p:cNvPr id="28" name="Kép 27" descr="A képen asztal, ülő, torta, csésze látható&#10;&#10;Automatikusan generált leírás">
            <a:extLst>
              <a:ext uri="{FF2B5EF4-FFF2-40B4-BE49-F238E27FC236}">
                <a16:creationId xmlns:a16="http://schemas.microsoft.com/office/drawing/2014/main" id="{36A594D7-19DF-4004-875D-4F7CAF0328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" y="4883699"/>
            <a:ext cx="1604999" cy="995099"/>
          </a:xfrm>
          <a:prstGeom prst="rect">
            <a:avLst/>
          </a:prstGeom>
        </p:spPr>
      </p:pic>
      <p:pic>
        <p:nvPicPr>
          <p:cNvPr id="30" name="Kép 29" descr="A képen telefon, számítógép, mobiltelefon, fából készült látható&#10;&#10;Automatikusan generált leírás">
            <a:extLst>
              <a:ext uri="{FF2B5EF4-FFF2-40B4-BE49-F238E27FC236}">
                <a16:creationId xmlns:a16="http://schemas.microsoft.com/office/drawing/2014/main" id="{EB1A1785-501E-48FC-A024-2E77FB5FF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4" y="7502346"/>
            <a:ext cx="1445249" cy="1188717"/>
          </a:xfrm>
          <a:prstGeom prst="rect">
            <a:avLst/>
          </a:prstGeom>
        </p:spPr>
      </p:pic>
      <p:pic>
        <p:nvPicPr>
          <p:cNvPr id="34" name="Kép 33" descr="A képen fülhallgató, csésze, ülő, nyitás látható&#10;&#10;Automatikusan generált leírás">
            <a:extLst>
              <a:ext uri="{FF2B5EF4-FFF2-40B4-BE49-F238E27FC236}">
                <a16:creationId xmlns:a16="http://schemas.microsoft.com/office/drawing/2014/main" id="{BE44C92C-9117-4A22-ADAB-97E00D43C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0" y="4662541"/>
            <a:ext cx="1194106" cy="1337933"/>
          </a:xfrm>
          <a:prstGeom prst="rect">
            <a:avLst/>
          </a:prstGeom>
        </p:spPr>
      </p:pic>
      <p:pic>
        <p:nvPicPr>
          <p:cNvPr id="37" name="Kép 36" descr="A képen ülő, asztal látható&#10;&#10;Automatikusan generált leírás">
            <a:extLst>
              <a:ext uri="{FF2B5EF4-FFF2-40B4-BE49-F238E27FC236}">
                <a16:creationId xmlns:a16="http://schemas.microsoft.com/office/drawing/2014/main" id="{CFE66584-B51A-481C-BC96-CCCF39C1B5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37" y="9402431"/>
            <a:ext cx="952870" cy="18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316</Words>
  <Application>Microsoft Office PowerPoint</Application>
  <PresentationFormat>Egyéni</PresentationFormat>
  <Paragraphs>37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55</cp:revision>
  <dcterms:created xsi:type="dcterms:W3CDTF">2020-04-21T06:52:21Z</dcterms:created>
  <dcterms:modified xsi:type="dcterms:W3CDTF">2020-09-24T08:53:27Z</dcterms:modified>
  <cp:category/>
</cp:coreProperties>
</file>