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</p:sldIdLst>
  <p:sldSz cx="5759450" cy="133207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B7B6"/>
    <a:srgbClr val="A5CBCB"/>
    <a:srgbClr val="529DA0"/>
    <a:srgbClr val="F1BB59"/>
    <a:srgbClr val="0BA4B9"/>
    <a:srgbClr val="589FBB"/>
    <a:srgbClr val="47706C"/>
    <a:srgbClr val="C6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>
        <p:scale>
          <a:sx n="80" d="100"/>
          <a:sy n="80" d="100"/>
        </p:scale>
        <p:origin x="18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180034"/>
            <a:ext cx="4895533" cy="4637582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6996459"/>
            <a:ext cx="4319588" cy="3216088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996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084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709204"/>
            <a:ext cx="1241881" cy="11288689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709204"/>
            <a:ext cx="3653651" cy="112886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59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86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320931"/>
            <a:ext cx="4967526" cy="554104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8914398"/>
            <a:ext cx="4967526" cy="2913905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995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897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09208"/>
            <a:ext cx="4967526" cy="25747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265426"/>
            <a:ext cx="2436517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4865760"/>
            <a:ext cx="2436517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265426"/>
            <a:ext cx="2448516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4865760"/>
            <a:ext cx="2448516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30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367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44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917939"/>
            <a:ext cx="2915722" cy="9466340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268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917939"/>
            <a:ext cx="2915722" cy="9466340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83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709208"/>
            <a:ext cx="4967526" cy="2574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3546023"/>
            <a:ext cx="4967526" cy="845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2020. 09. 22.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2346330"/>
            <a:ext cx="1943814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68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hyperlink" Target="http://www.writeyourwebsitehere.com/" TargetMode="External"/><Relationship Id="rId21" Type="http://schemas.openxmlformats.org/officeDocument/2006/relationships/image" Target="../media/image19.png"/><Relationship Id="rId7" Type="http://schemas.openxmlformats.org/officeDocument/2006/relationships/image" Target="../media/image5.wmf"/><Relationship Id="rId12" Type="http://schemas.openxmlformats.org/officeDocument/2006/relationships/image" Target="../media/image10.wmf"/><Relationship Id="rId17" Type="http://schemas.openxmlformats.org/officeDocument/2006/relationships/image" Target="../media/image15.png"/><Relationship Id="rId2" Type="http://schemas.openxmlformats.org/officeDocument/2006/relationships/image" Target="../media/image1.wmf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11" Type="http://schemas.openxmlformats.org/officeDocument/2006/relationships/image" Target="../media/image9.jpg"/><Relationship Id="rId5" Type="http://schemas.openxmlformats.org/officeDocument/2006/relationships/image" Target="../media/image3.wmf"/><Relationship Id="rId15" Type="http://schemas.openxmlformats.org/officeDocument/2006/relationships/image" Target="../media/image13.png"/><Relationship Id="rId10" Type="http://schemas.openxmlformats.org/officeDocument/2006/relationships/image" Target="../media/image8.wmf"/><Relationship Id="rId19" Type="http://schemas.openxmlformats.org/officeDocument/2006/relationships/image" Target="../media/image17.png"/><Relationship Id="rId4" Type="http://schemas.openxmlformats.org/officeDocument/2006/relationships/image" Target="../media/image2.wmf"/><Relationship Id="rId9" Type="http://schemas.openxmlformats.org/officeDocument/2006/relationships/image" Target="../media/image7.wmf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églalap 31">
            <a:extLst>
              <a:ext uri="{FF2B5EF4-FFF2-40B4-BE49-F238E27FC236}">
                <a16:creationId xmlns:a16="http://schemas.microsoft.com/office/drawing/2014/main" id="{67977A9C-58C1-436F-95A5-12BFF76C8B02}"/>
              </a:ext>
            </a:extLst>
          </p:cNvPr>
          <p:cNvSpPr/>
          <p:nvPr/>
        </p:nvSpPr>
        <p:spPr>
          <a:xfrm>
            <a:off x="132522" y="11816328"/>
            <a:ext cx="5481794" cy="11247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2522" y="128814"/>
            <a:ext cx="5481794" cy="5415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" y="279033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32516" y="3428211"/>
            <a:ext cx="5481799" cy="1231209"/>
          </a:xfrm>
          <a:prstGeom prst="rect">
            <a:avLst/>
          </a:prstGeom>
          <a:solidFill>
            <a:srgbClr val="80B7B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8" name="object 4">
            <a:extLst>
              <a:ext uri="{FF2B5EF4-FFF2-40B4-BE49-F238E27FC236}">
                <a16:creationId xmlns:a16="http://schemas.microsoft.com/office/drawing/2014/main" id="{357B6F44-22F9-48EE-898C-685DE2B52FBD}"/>
              </a:ext>
            </a:extLst>
          </p:cNvPr>
          <p:cNvSpPr txBox="1"/>
          <p:nvPr/>
        </p:nvSpPr>
        <p:spPr>
          <a:xfrm>
            <a:off x="2533470" y="323768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pl-PL" sz="800" spc="-5" dirty="0">
                <a:solidFill>
                  <a:srgbClr val="65656A"/>
                </a:solidFill>
                <a:cs typeface="OpenSans-Light"/>
              </a:rPr>
              <a:t>Tutaj umieść swoje dane kontaktowe!</a:t>
            </a:r>
            <a:endParaRPr sz="800" dirty="0">
              <a:cs typeface="OpenSans-Light"/>
            </a:endParaRP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253699" y="3625359"/>
            <a:ext cx="5214274" cy="833952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pl-PL" sz="1301" dirty="0">
                <a:solidFill>
                  <a:schemeClr val="bg1">
                    <a:lumMod val="95000"/>
                  </a:schemeClr>
                </a:solidFill>
              </a:rPr>
              <a:t>Stwórz praktyczną i wygodną przestrzeń do pracy w domu, aby zachować produktywność i inspirację nawet podczas pracy zdalnej. Przejrzyj naszą szeroką kolekcję i znajdź wszystkie niezbędne produkty technologiczne, artykuły piśmiennicze i biurowe do własnego biura domowego.</a:t>
            </a:r>
            <a:endParaRPr lang="en-GB" sz="1301" dirty="0">
              <a:solidFill>
                <a:schemeClr val="bg1">
                  <a:lumMod val="95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71" name="object 57">
            <a:extLst>
              <a:ext uri="{FF2B5EF4-FFF2-40B4-BE49-F238E27FC236}">
                <a16:creationId xmlns:a16="http://schemas.microsoft.com/office/drawing/2014/main" id="{58A75A4E-1343-4F55-9403-D7FF529E53FF}"/>
              </a:ext>
            </a:extLst>
          </p:cNvPr>
          <p:cNvSpPr txBox="1"/>
          <p:nvPr/>
        </p:nvSpPr>
        <p:spPr>
          <a:xfrm>
            <a:off x="328682" y="2907033"/>
            <a:ext cx="4182360" cy="376402"/>
          </a:xfrm>
          <a:prstGeom prst="rect">
            <a:avLst/>
          </a:prstGeom>
        </p:spPr>
        <p:txBody>
          <a:bodyPr vert="horz" wrap="square" lIns="0" tIns="12590" rIns="0" bIns="0" rtlCol="0">
            <a:spAutoFit/>
          </a:bodyPr>
          <a:lstStyle/>
          <a:p>
            <a:pPr marL="13248" marR="5301">
              <a:lnSpc>
                <a:spcPct val="102299"/>
              </a:lnSpc>
              <a:spcBef>
                <a:spcPts val="101"/>
              </a:spcBef>
            </a:pPr>
            <a:r>
              <a:rPr lang="hu-HU" sz="2399" b="1" spc="16" dirty="0">
                <a:solidFill>
                  <a:srgbClr val="529DA0"/>
                </a:solidFill>
                <a:cs typeface="Open Sans"/>
              </a:rPr>
              <a:t>GIFTS FOR YOUR PET!</a:t>
            </a:r>
            <a:endParaRPr sz="2399" dirty="0">
              <a:solidFill>
                <a:srgbClr val="529DA0"/>
              </a:solidFill>
              <a:cs typeface="Open Sans"/>
            </a:endParaRPr>
          </a:p>
        </p:txBody>
      </p:sp>
      <p:sp>
        <p:nvSpPr>
          <p:cNvPr id="74" name="object 53">
            <a:extLst>
              <a:ext uri="{FF2B5EF4-FFF2-40B4-BE49-F238E27FC236}">
                <a16:creationId xmlns:a16="http://schemas.microsoft.com/office/drawing/2014/main" id="{0FED74FF-385E-47BE-89B3-D8C0FE755CDB}"/>
              </a:ext>
            </a:extLst>
          </p:cNvPr>
          <p:cNvSpPr txBox="1"/>
          <p:nvPr/>
        </p:nvSpPr>
        <p:spPr>
          <a:xfrm>
            <a:off x="3982446" y="10878984"/>
            <a:ext cx="1652295" cy="100322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DILFOX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AP721673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Organizer biurkowy z naturalnego korka z wbudowaną ładowarką indukcyjną. Zawiera kabel USB.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PLN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481256EC-E910-44D4-9944-1B2BFD8DF87A}"/>
              </a:ext>
            </a:extLst>
          </p:cNvPr>
          <p:cNvSpPr txBox="1"/>
          <p:nvPr/>
        </p:nvSpPr>
        <p:spPr>
          <a:xfrm>
            <a:off x="290254" y="11950595"/>
            <a:ext cx="5141164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pl-PL" sz="1000" dirty="0"/>
              <a:t>Tutaj umieść swoje warunki promocji</a:t>
            </a:r>
            <a:r>
              <a:rPr lang="hu-HU" sz="1000" dirty="0"/>
              <a:t>!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46FD1680-2A2F-4296-BAD6-BE20A90D6B58}"/>
              </a:ext>
            </a:extLst>
          </p:cNvPr>
          <p:cNvSpPr txBox="1"/>
          <p:nvPr/>
        </p:nvSpPr>
        <p:spPr>
          <a:xfrm>
            <a:off x="0" y="13013328"/>
            <a:ext cx="561431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hu-HU" sz="800" dirty="0">
                <a:cs typeface="Open Sans"/>
                <a:hlinkClick r:id="rId3"/>
              </a:rPr>
              <a:t>www.WriteYourWebsiteHere.com</a:t>
            </a:r>
            <a:r>
              <a:rPr lang="hu-HU" sz="800" dirty="0">
                <a:cs typeface="Open Sans"/>
              </a:rPr>
              <a:t> </a:t>
            </a:r>
          </a:p>
        </p:txBody>
      </p:sp>
      <p:pic>
        <p:nvPicPr>
          <p:cNvPr id="23" name="Kép 22">
            <a:extLst>
              <a:ext uri="{FF2B5EF4-FFF2-40B4-BE49-F238E27FC236}">
                <a16:creationId xmlns:a16="http://schemas.microsoft.com/office/drawing/2014/main" id="{2326E79A-D687-490F-9DE2-D5ADE2C6AB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5" y="8394687"/>
            <a:ext cx="135558" cy="135550"/>
          </a:xfrm>
          <a:prstGeom prst="rect">
            <a:avLst/>
          </a:prstGeom>
        </p:spPr>
      </p:pic>
      <p:pic>
        <p:nvPicPr>
          <p:cNvPr id="102" name="Kép 101">
            <a:extLst>
              <a:ext uri="{FF2B5EF4-FFF2-40B4-BE49-F238E27FC236}">
                <a16:creationId xmlns:a16="http://schemas.microsoft.com/office/drawing/2014/main" id="{E9C6A8D4-239D-4F28-9766-93AAF5C1E4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5" y="8234184"/>
            <a:ext cx="135559" cy="135567"/>
          </a:xfrm>
          <a:prstGeom prst="rect">
            <a:avLst/>
          </a:prstGeom>
        </p:spPr>
      </p:pic>
      <p:pic>
        <p:nvPicPr>
          <p:cNvPr id="97" name="Kép 96">
            <a:extLst>
              <a:ext uri="{FF2B5EF4-FFF2-40B4-BE49-F238E27FC236}">
                <a16:creationId xmlns:a16="http://schemas.microsoft.com/office/drawing/2014/main" id="{96CFC4EB-9C43-4E59-8A35-81C0DD78F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71" y="10654524"/>
            <a:ext cx="135558" cy="13555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9" name="Kép 98">
            <a:extLst>
              <a:ext uri="{FF2B5EF4-FFF2-40B4-BE49-F238E27FC236}">
                <a16:creationId xmlns:a16="http://schemas.microsoft.com/office/drawing/2014/main" id="{AD178837-90E6-4E54-9457-617506F8D5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71" y="10490431"/>
            <a:ext cx="135558" cy="135550"/>
          </a:xfrm>
          <a:prstGeom prst="rect">
            <a:avLst/>
          </a:prstGeom>
        </p:spPr>
      </p:pic>
      <p:pic>
        <p:nvPicPr>
          <p:cNvPr id="105" name="Kép 104">
            <a:extLst>
              <a:ext uri="{FF2B5EF4-FFF2-40B4-BE49-F238E27FC236}">
                <a16:creationId xmlns:a16="http://schemas.microsoft.com/office/drawing/2014/main" id="{39ED8867-5B5A-4358-8362-926B07AA70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71" y="9998101"/>
            <a:ext cx="135559" cy="135567"/>
          </a:xfrm>
          <a:prstGeom prst="rect">
            <a:avLst/>
          </a:prstGeom>
        </p:spPr>
      </p:pic>
      <p:pic>
        <p:nvPicPr>
          <p:cNvPr id="106" name="Kép 105">
            <a:extLst>
              <a:ext uri="{FF2B5EF4-FFF2-40B4-BE49-F238E27FC236}">
                <a16:creationId xmlns:a16="http://schemas.microsoft.com/office/drawing/2014/main" id="{1F2E07ED-8249-4317-B0B2-6D671A300F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71" y="9834000"/>
            <a:ext cx="135558" cy="135558"/>
          </a:xfrm>
          <a:prstGeom prst="rect">
            <a:avLst/>
          </a:prstGeom>
        </p:spPr>
      </p:pic>
      <p:pic>
        <p:nvPicPr>
          <p:cNvPr id="107" name="Kép 106">
            <a:extLst>
              <a:ext uri="{FF2B5EF4-FFF2-40B4-BE49-F238E27FC236}">
                <a16:creationId xmlns:a16="http://schemas.microsoft.com/office/drawing/2014/main" id="{3838AB34-15CC-4BE9-8EE9-54BDCCD542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71" y="9669907"/>
            <a:ext cx="135558" cy="135550"/>
          </a:xfrm>
          <a:prstGeom prst="rect">
            <a:avLst/>
          </a:prstGeom>
        </p:spPr>
      </p:pic>
      <p:pic>
        <p:nvPicPr>
          <p:cNvPr id="108" name="Kép 107">
            <a:extLst>
              <a:ext uri="{FF2B5EF4-FFF2-40B4-BE49-F238E27FC236}">
                <a16:creationId xmlns:a16="http://schemas.microsoft.com/office/drawing/2014/main" id="{AB8383CE-B217-4224-A3F9-8FA2E3DF0D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71" y="10326321"/>
            <a:ext cx="135559" cy="135567"/>
          </a:xfrm>
          <a:prstGeom prst="rect">
            <a:avLst/>
          </a:prstGeom>
        </p:spPr>
      </p:pic>
      <p:pic>
        <p:nvPicPr>
          <p:cNvPr id="118" name="Kép 117">
            <a:extLst>
              <a:ext uri="{FF2B5EF4-FFF2-40B4-BE49-F238E27FC236}">
                <a16:creationId xmlns:a16="http://schemas.microsoft.com/office/drawing/2014/main" id="{A09B5601-E559-4874-8BF8-DFC895483A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71" y="10162211"/>
            <a:ext cx="135559" cy="135567"/>
          </a:xfrm>
          <a:prstGeom prst="rect">
            <a:avLst/>
          </a:prstGeom>
        </p:spPr>
      </p:pic>
      <p:pic>
        <p:nvPicPr>
          <p:cNvPr id="70" name="Kép 69">
            <a:extLst>
              <a:ext uri="{FF2B5EF4-FFF2-40B4-BE49-F238E27FC236}">
                <a16:creationId xmlns:a16="http://schemas.microsoft.com/office/drawing/2014/main" id="{44B0E5E5-55C9-4915-8755-3C96156C72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5" y="8073681"/>
            <a:ext cx="135559" cy="135567"/>
          </a:xfrm>
          <a:prstGeom prst="rect">
            <a:avLst/>
          </a:prstGeom>
        </p:spPr>
      </p:pic>
      <p:pic>
        <p:nvPicPr>
          <p:cNvPr id="3" name="Kép 2" descr="A képen ülő, beltéri, ablak, computer látható&#10;&#10;Automatikusan generált leírás">
            <a:extLst>
              <a:ext uri="{FF2B5EF4-FFF2-40B4-BE49-F238E27FC236}">
                <a16:creationId xmlns:a16="http://schemas.microsoft.com/office/drawing/2014/main" id="{94E3F807-E291-49CA-AF31-EE052EFA82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16" y="667465"/>
            <a:ext cx="5481794" cy="2768306"/>
          </a:xfrm>
          <a:prstGeom prst="rect">
            <a:avLst/>
          </a:prstGeom>
        </p:spPr>
      </p:pic>
      <p:sp>
        <p:nvSpPr>
          <p:cNvPr id="72" name="Téglalap 71">
            <a:extLst>
              <a:ext uri="{FF2B5EF4-FFF2-40B4-BE49-F238E27FC236}">
                <a16:creationId xmlns:a16="http://schemas.microsoft.com/office/drawing/2014/main" id="{C1B8FF9F-B78E-434F-A62E-6703C1179E46}"/>
              </a:ext>
            </a:extLst>
          </p:cNvPr>
          <p:cNvSpPr/>
          <p:nvPr/>
        </p:nvSpPr>
        <p:spPr>
          <a:xfrm>
            <a:off x="132514" y="848380"/>
            <a:ext cx="2747212" cy="682668"/>
          </a:xfrm>
          <a:prstGeom prst="rect">
            <a:avLst/>
          </a:prstGeom>
          <a:solidFill>
            <a:srgbClr val="529D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4D8B7DE8-ADC5-4D0E-8406-89473FED5B94}"/>
              </a:ext>
            </a:extLst>
          </p:cNvPr>
          <p:cNvSpPr txBox="1"/>
          <p:nvPr/>
        </p:nvSpPr>
        <p:spPr>
          <a:xfrm>
            <a:off x="334970" y="900997"/>
            <a:ext cx="3065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>
                <a:solidFill>
                  <a:schemeClr val="bg1"/>
                </a:solidFill>
              </a:rPr>
              <a:t>HOME OFFICE</a:t>
            </a:r>
          </a:p>
        </p:txBody>
      </p:sp>
      <p:sp>
        <p:nvSpPr>
          <p:cNvPr id="73" name="object 53">
            <a:extLst>
              <a:ext uri="{FF2B5EF4-FFF2-40B4-BE49-F238E27FC236}">
                <a16:creationId xmlns:a16="http://schemas.microsoft.com/office/drawing/2014/main" id="{C02415ED-3420-4CF5-B09E-9CF081D9A444}"/>
              </a:ext>
            </a:extLst>
          </p:cNvPr>
          <p:cNvSpPr txBox="1"/>
          <p:nvPr/>
        </p:nvSpPr>
        <p:spPr>
          <a:xfrm>
            <a:off x="211495" y="10878984"/>
            <a:ext cx="1652295" cy="875182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FARGESIA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AP718375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Uchwyt biurkowy na telefon ze sklejki bambusowej. Dostarczany na płasko.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PLN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5" name="object 53">
            <a:extLst>
              <a:ext uri="{FF2B5EF4-FFF2-40B4-BE49-F238E27FC236}">
                <a16:creationId xmlns:a16="http://schemas.microsoft.com/office/drawing/2014/main" id="{D6627DBD-4A2E-41FC-A4D7-57A432FAA330}"/>
              </a:ext>
            </a:extLst>
          </p:cNvPr>
          <p:cNvSpPr txBox="1"/>
          <p:nvPr/>
        </p:nvSpPr>
        <p:spPr>
          <a:xfrm>
            <a:off x="211495" y="5959354"/>
            <a:ext cx="1652295" cy="164346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SHAPECAM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AP718377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Plastikowa osłona na kamerę z personalizowanym full kolorowym wykończeniem w dowolnym kształcie (maksymalny rozmiar: 50x25mm). Przesuwana, z samoprzylepną taśmą. Z drukowaną papierową kartą. Cena zawiera wydruk cyfrowy i UV LED.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Min. ilość: 100szt.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PLN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7" name="object 53">
            <a:extLst>
              <a:ext uri="{FF2B5EF4-FFF2-40B4-BE49-F238E27FC236}">
                <a16:creationId xmlns:a16="http://schemas.microsoft.com/office/drawing/2014/main" id="{17EB7746-8539-47D1-BD8F-707A2213CFAF}"/>
              </a:ext>
            </a:extLst>
          </p:cNvPr>
          <p:cNvSpPr txBox="1"/>
          <p:nvPr/>
        </p:nvSpPr>
        <p:spPr>
          <a:xfrm>
            <a:off x="211495" y="8638446"/>
            <a:ext cx="1652295" cy="875182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GULLIVER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AP791047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Notes spiralny A5 z papieru z recyklingu z 80 kartkami w linie. </a:t>
            </a: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PLN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8" name="object 53">
            <a:extLst>
              <a:ext uri="{FF2B5EF4-FFF2-40B4-BE49-F238E27FC236}">
                <a16:creationId xmlns:a16="http://schemas.microsoft.com/office/drawing/2014/main" id="{AEBFD60C-E7C0-458B-9151-CB8B0A5FD529}"/>
              </a:ext>
            </a:extLst>
          </p:cNvPr>
          <p:cNvSpPr txBox="1"/>
          <p:nvPr/>
        </p:nvSpPr>
        <p:spPr>
          <a:xfrm>
            <a:off x="2096971" y="8638446"/>
            <a:ext cx="1652295" cy="100322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FOREVER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AP718644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Wieczny kalendarz biurkowy wykonany ze sklejki brzozowej i orzecha włoskiego. Dostarczany na płasko.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PLN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9" name="object 53">
            <a:extLst>
              <a:ext uri="{FF2B5EF4-FFF2-40B4-BE49-F238E27FC236}">
                <a16:creationId xmlns:a16="http://schemas.microsoft.com/office/drawing/2014/main" id="{693D14CB-CB20-411C-A800-8BE45E67FEFB}"/>
              </a:ext>
            </a:extLst>
          </p:cNvPr>
          <p:cNvSpPr txBox="1"/>
          <p:nvPr/>
        </p:nvSpPr>
        <p:spPr>
          <a:xfrm>
            <a:off x="3982446" y="8638446"/>
            <a:ext cx="1652295" cy="100322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HESTIA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AP803415-01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Wysokiej jakości, porcelanowy kubek w białym kolorze z bambusową podkładką. 320ml. W kartoniku.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PLN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object 53">
            <a:extLst>
              <a:ext uri="{FF2B5EF4-FFF2-40B4-BE49-F238E27FC236}">
                <a16:creationId xmlns:a16="http://schemas.microsoft.com/office/drawing/2014/main" id="{CEAD7B7E-3DE6-4E71-9326-1ABBEFCC29DF}"/>
              </a:ext>
            </a:extLst>
          </p:cNvPr>
          <p:cNvSpPr txBox="1"/>
          <p:nvPr/>
        </p:nvSpPr>
        <p:spPr>
          <a:xfrm>
            <a:off x="3982446" y="5959354"/>
            <a:ext cx="1652295" cy="1387374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TREIKO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AP721523-01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Słuchawki Bluetooth z bambusową dekoracją i wbudowanym akumulatorem. Z funkcją rozmów głosowych i odtwarzania MP3 z karty micro SD. W zestawie 3,5 mm audio Jack i kabel USB.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PLN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6" name="object 53">
            <a:extLst>
              <a:ext uri="{FF2B5EF4-FFF2-40B4-BE49-F238E27FC236}">
                <a16:creationId xmlns:a16="http://schemas.microsoft.com/office/drawing/2014/main" id="{4B7A892E-B81F-4AA8-8AE4-3612505E5A62}"/>
              </a:ext>
            </a:extLst>
          </p:cNvPr>
          <p:cNvSpPr txBox="1"/>
          <p:nvPr/>
        </p:nvSpPr>
        <p:spPr>
          <a:xfrm>
            <a:off x="2096971" y="10872572"/>
            <a:ext cx="1652295" cy="1016053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COLDERY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AP810441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Długopis bambusowy z kolorowymi elementami i metalowym klipem.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Z niebieskim wkładem.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PLN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1" name="object 53">
            <a:extLst>
              <a:ext uri="{FF2B5EF4-FFF2-40B4-BE49-F238E27FC236}">
                <a16:creationId xmlns:a16="http://schemas.microsoft.com/office/drawing/2014/main" id="{73D41CF3-D114-4994-B23C-0E4C1AE57BDD}"/>
              </a:ext>
            </a:extLst>
          </p:cNvPr>
          <p:cNvSpPr txBox="1"/>
          <p:nvPr/>
        </p:nvSpPr>
        <p:spPr>
          <a:xfrm>
            <a:off x="2096971" y="5959354"/>
            <a:ext cx="1652295" cy="1131278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SUBOMAT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AP812410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Podkładka pod mysz do sublimacyjnego nadruku. Cena zawiera koszty znakowania. Min. zam.: 50 szt. Materiał: guma oraz poliester.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PLN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144DA95-D6E6-4F1C-B1DA-B0B611B903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5" y="7908186"/>
            <a:ext cx="136953" cy="1368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A73F2E5-2928-4B91-BE5A-A27A0C05AB3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1" y="7560338"/>
            <a:ext cx="816287" cy="1096914"/>
          </a:xfrm>
          <a:prstGeom prst="rect">
            <a:avLst/>
          </a:prstGeom>
        </p:spPr>
      </p:pic>
      <p:pic>
        <p:nvPicPr>
          <p:cNvPr id="13" name="Kép 12" descr="A képen csésze, kávé, asztal, beltéri látható&#10;&#10;Automatikusan generált leírás">
            <a:extLst>
              <a:ext uri="{FF2B5EF4-FFF2-40B4-BE49-F238E27FC236}">
                <a16:creationId xmlns:a16="http://schemas.microsoft.com/office/drawing/2014/main" id="{D2F4FC02-B9DB-438D-8A55-3CBB82959AF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514" y="7461550"/>
            <a:ext cx="1409072" cy="1167181"/>
          </a:xfrm>
          <a:prstGeom prst="rect">
            <a:avLst/>
          </a:prstGeom>
        </p:spPr>
      </p:pic>
      <p:pic>
        <p:nvPicPr>
          <p:cNvPr id="15" name="Kép 14" descr="A képen beltéri, ülő, fából készült, sötét látható&#10;&#10;Automatikusan generált leírás">
            <a:extLst>
              <a:ext uri="{FF2B5EF4-FFF2-40B4-BE49-F238E27FC236}">
                <a16:creationId xmlns:a16="http://schemas.microsoft.com/office/drawing/2014/main" id="{EDCF8D00-7F9B-4247-A0C8-FB8E5DB0D8D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2747804" y="9481400"/>
            <a:ext cx="300546" cy="1478096"/>
          </a:xfrm>
          <a:prstGeom prst="rect">
            <a:avLst/>
          </a:prstGeom>
        </p:spPr>
      </p:pic>
      <p:pic>
        <p:nvPicPr>
          <p:cNvPr id="18" name="Kép 17" descr="A képen leállítás, számítógép, aláírás látható&#10;&#10;Automatikusan generált leírás">
            <a:extLst>
              <a:ext uri="{FF2B5EF4-FFF2-40B4-BE49-F238E27FC236}">
                <a16:creationId xmlns:a16="http://schemas.microsoft.com/office/drawing/2014/main" id="{C99DBE7D-BB92-43B8-8CD5-5C00F4C8D76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823" y="5530634"/>
            <a:ext cx="605126" cy="403418"/>
          </a:xfrm>
          <a:prstGeom prst="rect">
            <a:avLst/>
          </a:prstGeom>
        </p:spPr>
      </p:pic>
      <p:pic>
        <p:nvPicPr>
          <p:cNvPr id="20" name="Kép 19" descr="A képen ülő, asztal látható&#10;&#10;Automatikusan generált leírás">
            <a:extLst>
              <a:ext uri="{FF2B5EF4-FFF2-40B4-BE49-F238E27FC236}">
                <a16:creationId xmlns:a16="http://schemas.microsoft.com/office/drawing/2014/main" id="{A126A8B3-EE04-4979-B145-5D6CF0B1E18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233" y="4850984"/>
            <a:ext cx="1257690" cy="1067989"/>
          </a:xfrm>
          <a:prstGeom prst="rect">
            <a:avLst/>
          </a:prstGeom>
        </p:spPr>
      </p:pic>
      <p:pic>
        <p:nvPicPr>
          <p:cNvPr id="22" name="Kép 21" descr="A képen számítógép látható&#10;&#10;Automatikusan generált leírás">
            <a:extLst>
              <a:ext uri="{FF2B5EF4-FFF2-40B4-BE49-F238E27FC236}">
                <a16:creationId xmlns:a16="http://schemas.microsoft.com/office/drawing/2014/main" id="{6776C63F-3501-404F-8C46-E01F920509E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5" y="9463918"/>
            <a:ext cx="809807" cy="1398227"/>
          </a:xfrm>
          <a:prstGeom prst="rect">
            <a:avLst/>
          </a:prstGeom>
        </p:spPr>
      </p:pic>
      <p:pic>
        <p:nvPicPr>
          <p:cNvPr id="28" name="Kép 27" descr="A képen asztal, ülő, torta, csésze látható&#10;&#10;Automatikusan generált leírás">
            <a:extLst>
              <a:ext uri="{FF2B5EF4-FFF2-40B4-BE49-F238E27FC236}">
                <a16:creationId xmlns:a16="http://schemas.microsoft.com/office/drawing/2014/main" id="{36A594D7-19DF-4004-875D-4F7CAF03282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4" y="4948800"/>
            <a:ext cx="1604999" cy="995099"/>
          </a:xfrm>
          <a:prstGeom prst="rect">
            <a:avLst/>
          </a:prstGeom>
        </p:spPr>
      </p:pic>
      <p:pic>
        <p:nvPicPr>
          <p:cNvPr id="30" name="Kép 29" descr="A képen telefon, számítógép, mobiltelefon, fából készült látható&#10;&#10;Automatikusan generált leírás">
            <a:extLst>
              <a:ext uri="{FF2B5EF4-FFF2-40B4-BE49-F238E27FC236}">
                <a16:creationId xmlns:a16="http://schemas.microsoft.com/office/drawing/2014/main" id="{EB1A1785-501E-48FC-A024-2E77FB5FFC2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154" y="7454640"/>
            <a:ext cx="1445249" cy="1188717"/>
          </a:xfrm>
          <a:prstGeom prst="rect">
            <a:avLst/>
          </a:prstGeom>
        </p:spPr>
      </p:pic>
      <p:pic>
        <p:nvPicPr>
          <p:cNvPr id="34" name="Kép 33" descr="A képen fülhallgató, csésze, ülő, nyitás látható&#10;&#10;Automatikusan generált leírás">
            <a:extLst>
              <a:ext uri="{FF2B5EF4-FFF2-40B4-BE49-F238E27FC236}">
                <a16:creationId xmlns:a16="http://schemas.microsoft.com/office/drawing/2014/main" id="{BE44C92C-9117-4A22-ADAB-97E00D43C1B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300" y="4656400"/>
            <a:ext cx="1257690" cy="1409176"/>
          </a:xfrm>
          <a:prstGeom prst="rect">
            <a:avLst/>
          </a:prstGeom>
        </p:spPr>
      </p:pic>
      <p:pic>
        <p:nvPicPr>
          <p:cNvPr id="37" name="Kép 36" descr="A képen ülő, asztal látható&#10;&#10;Automatikusan generált leírás">
            <a:extLst>
              <a:ext uri="{FF2B5EF4-FFF2-40B4-BE49-F238E27FC236}">
                <a16:creationId xmlns:a16="http://schemas.microsoft.com/office/drawing/2014/main" id="{CFE66584-B51A-481C-BC96-CCCF39C1B58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82137" y="9370627"/>
            <a:ext cx="952870" cy="187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661</TotalTime>
  <Words>287</Words>
  <Application>Microsoft Office PowerPoint</Application>
  <PresentationFormat>Egyéni</PresentationFormat>
  <Paragraphs>38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Sabián Fanni</cp:lastModifiedBy>
  <cp:revision>54</cp:revision>
  <dcterms:created xsi:type="dcterms:W3CDTF">2020-04-21T06:52:21Z</dcterms:created>
  <dcterms:modified xsi:type="dcterms:W3CDTF">2020-09-22T12:40:09Z</dcterms:modified>
  <cp:category/>
</cp:coreProperties>
</file>